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9" r:id="rId4"/>
    <p:sldId id="316" r:id="rId5"/>
    <p:sldId id="315" r:id="rId6"/>
    <p:sldId id="334" r:id="rId7"/>
    <p:sldId id="335" r:id="rId8"/>
    <p:sldId id="314" r:id="rId9"/>
    <p:sldId id="333" r:id="rId10"/>
    <p:sldId id="270" r:id="rId11"/>
    <p:sldId id="261" r:id="rId12"/>
    <p:sldId id="305" r:id="rId13"/>
    <p:sldId id="336" r:id="rId14"/>
    <p:sldId id="337" r:id="rId15"/>
    <p:sldId id="338" r:id="rId16"/>
    <p:sldId id="262" r:id="rId17"/>
    <p:sldId id="282" r:id="rId18"/>
    <p:sldId id="307" r:id="rId19"/>
    <p:sldId id="308" r:id="rId20"/>
    <p:sldId id="311" r:id="rId21"/>
    <p:sldId id="319" r:id="rId22"/>
    <p:sldId id="339" r:id="rId23"/>
    <p:sldId id="318" r:id="rId24"/>
    <p:sldId id="321" r:id="rId25"/>
    <p:sldId id="322" r:id="rId26"/>
    <p:sldId id="340" r:id="rId27"/>
    <p:sldId id="323" r:id="rId28"/>
    <p:sldId id="324" r:id="rId29"/>
    <p:sldId id="341" r:id="rId30"/>
    <p:sldId id="342" r:id="rId31"/>
    <p:sldId id="257" r:id="rId32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5">
          <p15:clr>
            <a:srgbClr val="A4A3A4"/>
          </p15:clr>
        </p15:guide>
        <p15:guide id="2" pos="29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303"/>
    <a:srgbClr val="F1D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/>
    <p:restoredTop sz="94660"/>
  </p:normalViewPr>
  <p:slideViewPr>
    <p:cSldViewPr snapToGrid="0" showGuides="1">
      <p:cViewPr varScale="1">
        <p:scale>
          <a:sx n="86" d="100"/>
          <a:sy n="86" d="100"/>
        </p:scale>
        <p:origin x="422" y="67"/>
      </p:cViewPr>
      <p:guideLst>
        <p:guide orient="horz" pos="2095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2022/1/11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2022/1/11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lstStyle/>
          <a:p>
            <a:pPr lvl="0"/>
            <a:r>
              <a:rPr lang="zh-CN" altLang="en-US"/>
              <a:t>Click to edit Master text style</a:t>
            </a:r>
          </a:p>
          <a:p>
            <a:pPr lvl="1" indent="0"/>
            <a:r>
              <a:rPr lang="zh-CN" altLang="en-US"/>
              <a:t>Second level</a:t>
            </a:r>
          </a:p>
          <a:p>
            <a:pPr lvl="2" indent="0"/>
            <a:r>
              <a:rPr lang="zh-CN" altLang="en-US"/>
              <a:t>Third level</a:t>
            </a:r>
          </a:p>
          <a:p>
            <a:pPr lvl="3" indent="0"/>
            <a:r>
              <a:rPr lang="zh-CN" altLang="en-US"/>
              <a:t>Fourth level</a:t>
            </a:r>
          </a:p>
          <a:p>
            <a:pPr lvl="4" indent="0"/>
            <a:r>
              <a:rPr lang="zh-CN" altLang="en-US"/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Click to edit Master text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2A46E3-88B2-4C36-9DFE-C67ABF3F7B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Click to edit Master text style</a:t>
            </a:r>
          </a:p>
          <a:p>
            <a:pPr lvl="1" fontAlgn="auto"/>
            <a:r>
              <a:rPr lang="zh-CN" altLang="en-US" strike="noStrike" noProof="1"/>
              <a:t>Second level</a:t>
            </a:r>
          </a:p>
          <a:p>
            <a:pPr lvl="2" fontAlgn="auto"/>
            <a:r>
              <a:rPr lang="zh-CN" altLang="en-US" strike="noStrike" noProof="1"/>
              <a:t>Third level</a:t>
            </a:r>
          </a:p>
          <a:p>
            <a:pPr lvl="3" fontAlgn="auto"/>
            <a:r>
              <a:rPr lang="zh-CN" altLang="en-US" strike="noStrike" noProof="1"/>
              <a:t>Fourth level</a:t>
            </a:r>
          </a:p>
          <a:p>
            <a:pPr lvl="4" fontAlgn="auto"/>
            <a:r>
              <a:rPr lang="zh-CN" altLang="en-US" strike="noStrike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2A46E3-88B2-4C36-9DFE-C67ABF3F7B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Click to edit Master title style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 indent="-228600"/>
            <a:r>
              <a:rPr lang="zh-CN" altLang="en-US" dirty="0"/>
              <a:t>Click to edit Master text style</a:t>
            </a:r>
          </a:p>
          <a:p>
            <a:pPr lvl="1" indent="-228600"/>
            <a:r>
              <a:rPr lang="zh-CN" altLang="en-US" dirty="0"/>
              <a:t>Second level</a:t>
            </a:r>
          </a:p>
          <a:p>
            <a:pPr lvl="2" indent="-228600"/>
            <a:r>
              <a:rPr lang="zh-CN" altLang="en-US" dirty="0"/>
              <a:t>Third level</a:t>
            </a:r>
          </a:p>
          <a:p>
            <a:pPr lvl="3" indent="-228600"/>
            <a:r>
              <a:rPr lang="zh-CN" altLang="en-US" dirty="0"/>
              <a:t>Fourth level</a:t>
            </a:r>
          </a:p>
          <a:p>
            <a:pPr lvl="4" indent="-228600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D2A46E3-88B2-4C36-9DFE-C67ABF3F7B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图片 6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0" y="0"/>
            <a:ext cx="12201525" cy="3687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82475" cy="3687763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Freeform 28"/>
          <p:cNvSpPr/>
          <p:nvPr/>
        </p:nvSpPr>
        <p:spPr>
          <a:xfrm>
            <a:off x="5741988" y="4168140"/>
            <a:ext cx="952500" cy="600075"/>
          </a:xfrm>
          <a:custGeom>
            <a:avLst/>
            <a:gdLst/>
            <a:ahLst/>
            <a:cxnLst>
              <a:cxn ang="0">
                <a:pos x="1635806725" y="1038799"/>
              </a:cxn>
              <a:cxn ang="0">
                <a:pos x="1336405811" y="1038799"/>
              </a:cxn>
              <a:cxn ang="0">
                <a:pos x="1111568562" y="1038799"/>
              </a:cxn>
              <a:cxn ang="0">
                <a:pos x="962441867" y="178664791"/>
              </a:cxn>
              <a:cxn ang="0">
                <a:pos x="832816096" y="412383625"/>
              </a:cxn>
              <a:cxn ang="0">
                <a:pos x="707779151" y="637792643"/>
              </a:cxn>
              <a:cxn ang="0">
                <a:pos x="597654304" y="837232838"/>
              </a:cxn>
              <a:cxn ang="0">
                <a:pos x="518502448" y="693885486"/>
              </a:cxn>
              <a:cxn ang="0">
                <a:pos x="357904322" y="405112608"/>
              </a:cxn>
              <a:cxn ang="0">
                <a:pos x="231720489" y="176587769"/>
              </a:cxn>
              <a:cxn ang="0">
                <a:pos x="215660231" y="148541347"/>
              </a:cxn>
              <a:cxn ang="0">
                <a:pos x="462293454" y="148541347"/>
              </a:cxn>
              <a:cxn ang="0">
                <a:pos x="556358043" y="148541347"/>
              </a:cxn>
              <a:cxn ang="0">
                <a:pos x="629774184" y="280462486"/>
              </a:cxn>
              <a:cxn ang="0">
                <a:pos x="744487222" y="485096676"/>
              </a:cxn>
              <a:cxn ang="0">
                <a:pos x="827080380" y="339671150"/>
              </a:cxn>
              <a:cxn ang="0">
                <a:pos x="830521682" y="311625305"/>
              </a:cxn>
              <a:cxn ang="0">
                <a:pos x="721544360" y="115301507"/>
              </a:cxn>
              <a:cxn ang="0">
                <a:pos x="586183509" y="1038799"/>
              </a:cxn>
              <a:cxn ang="0">
                <a:pos x="169775143" y="1038799"/>
              </a:cxn>
              <a:cxn ang="0">
                <a:pos x="34413657" y="15581409"/>
              </a:cxn>
              <a:cxn ang="0">
                <a:pos x="21795337" y="127766519"/>
              </a:cxn>
              <a:cxn ang="0">
                <a:pos x="125036944" y="314741126"/>
              </a:cxn>
              <a:cxn ang="0">
                <a:pos x="285635070" y="604552803"/>
              </a:cxn>
              <a:cxn ang="0">
                <a:pos x="438203703" y="879821294"/>
              </a:cxn>
              <a:cxn ang="0">
                <a:pos x="519649973" y="1026285043"/>
              </a:cxn>
              <a:cxn ang="0">
                <a:pos x="599948718" y="1076145092"/>
              </a:cxn>
              <a:cxn ang="0">
                <a:pos x="679100574" y="1020052825"/>
              </a:cxn>
              <a:cxn ang="0">
                <a:pos x="820197776" y="764520363"/>
              </a:cxn>
              <a:cxn ang="0">
                <a:pos x="860347148" y="694923709"/>
              </a:cxn>
              <a:cxn ang="0">
                <a:pos x="955559263" y="521452914"/>
              </a:cxn>
              <a:cxn ang="0">
                <a:pos x="1011768257" y="418616419"/>
              </a:cxn>
              <a:cxn ang="0">
                <a:pos x="1026680990" y="391608797"/>
              </a:cxn>
              <a:cxn ang="0">
                <a:pos x="1144835330" y="179703590"/>
              </a:cxn>
              <a:cxn ang="0">
                <a:pos x="1162042476" y="148541347"/>
              </a:cxn>
              <a:cxn ang="0">
                <a:pos x="1268725385" y="148541347"/>
              </a:cxn>
              <a:cxn ang="0">
                <a:pos x="1500445239" y="148541347"/>
              </a:cxn>
              <a:cxn ang="0">
                <a:pos x="1464884693" y="217098626"/>
              </a:cxn>
              <a:cxn ang="0">
                <a:pos x="1319199300" y="479902681"/>
              </a:cxn>
              <a:cxn ang="0">
                <a:pos x="1168925081" y="752055351"/>
              </a:cxn>
              <a:cxn ang="0">
                <a:pos x="1121892468" y="835155240"/>
              </a:cxn>
              <a:cxn ang="0">
                <a:pos x="1071419189" y="746861356"/>
              </a:cxn>
              <a:cxn ang="0">
                <a:pos x="979648377" y="581700376"/>
              </a:cxn>
              <a:cxn ang="0">
                <a:pos x="973913298" y="570274163"/>
              </a:cxn>
              <a:cxn ang="0">
                <a:pos x="883290010" y="737512741"/>
              </a:cxn>
              <a:cxn ang="0">
                <a:pos x="1000296826" y="947340350"/>
              </a:cxn>
              <a:cxn ang="0">
                <a:pos x="1143688441" y="1073029271"/>
              </a:cxn>
              <a:cxn ang="0">
                <a:pos x="1201044960" y="1023169222"/>
              </a:cxn>
              <a:cxn ang="0">
                <a:pos x="1296256438" y="851775448"/>
              </a:cxn>
              <a:cxn ang="0">
                <a:pos x="1462590280" y="550537558"/>
              </a:cxn>
              <a:cxn ang="0">
                <a:pos x="1626629708" y="256571261"/>
              </a:cxn>
              <a:cxn ang="0">
                <a:pos x="1708075977" y="109068713"/>
              </a:cxn>
            </a:cxnLst>
            <a:rect l="0" t="0" r="0" b="0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F1D104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01" name="文本框 9"/>
          <p:cNvSpPr txBox="1"/>
          <p:nvPr/>
        </p:nvSpPr>
        <p:spPr>
          <a:xfrm>
            <a:off x="1095375" y="1059815"/>
            <a:ext cx="1024699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Uighur" panose="020B0604020202020204" pitchFamily="2" charset="-78"/>
                <a:sym typeface="+mn-ea"/>
              </a:rPr>
              <a:t>PERANCANGAN APLIKASI MENGGAMBAR ONLINE BERBASIS WEB MENGGUNAKAN METODE RAPID APPLICATION DEVELOPMENT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99758" y="4168140"/>
            <a:ext cx="51422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KELOMPOK 3</a:t>
            </a:r>
          </a:p>
          <a:p>
            <a:pPr algn="l"/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Anggota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: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5200411122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Gressensia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Olivia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Neno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Aumenu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5200411144 Bella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Primin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5200411202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Berliana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'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Isyatin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Rodhiyah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5200411226 Ade Lia 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Saputri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5200411236 Lili Christi 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194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TAHAPAN RAD</a:t>
            </a:r>
          </a:p>
        </p:txBody>
      </p:sp>
      <p:sp>
        <p:nvSpPr>
          <p:cNvPr id="6" name="Teardrop 19"/>
          <p:cNvSpPr/>
          <p:nvPr/>
        </p:nvSpPr>
        <p:spPr>
          <a:xfrm rot="18900000">
            <a:off x="1104900" y="1827213"/>
            <a:ext cx="554038" cy="554038"/>
          </a:xfrm>
          <a:prstGeom prst="teardrop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Block Arc 20"/>
          <p:cNvSpPr/>
          <p:nvPr/>
        </p:nvSpPr>
        <p:spPr>
          <a:xfrm rot="10803112">
            <a:off x="979488" y="1701800"/>
            <a:ext cx="795338" cy="793750"/>
          </a:xfrm>
          <a:prstGeom prst="blockArc">
            <a:avLst>
              <a:gd name="adj1" fmla="val 10800000"/>
              <a:gd name="adj2" fmla="val 21495391"/>
              <a:gd name="adj3" fmla="val 522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1177901" y="1788469"/>
            <a:ext cx="347663" cy="58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1</a:t>
            </a:r>
          </a:p>
        </p:txBody>
      </p:sp>
      <p:sp>
        <p:nvSpPr>
          <p:cNvPr id="10" name="Block Arc 27"/>
          <p:cNvSpPr/>
          <p:nvPr/>
        </p:nvSpPr>
        <p:spPr>
          <a:xfrm rot="10803112">
            <a:off x="936308" y="3282340"/>
            <a:ext cx="795338" cy="793750"/>
          </a:xfrm>
          <a:prstGeom prst="blockArc">
            <a:avLst>
              <a:gd name="adj1" fmla="val 10800000"/>
              <a:gd name="adj2" fmla="val 21495391"/>
              <a:gd name="adj3" fmla="val 522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1126209" y="3599156"/>
            <a:ext cx="347663" cy="58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2</a:t>
            </a:r>
          </a:p>
        </p:txBody>
      </p:sp>
      <p:sp>
        <p:nvSpPr>
          <p:cNvPr id="20" name="Block Arc 43"/>
          <p:cNvSpPr/>
          <p:nvPr/>
        </p:nvSpPr>
        <p:spPr>
          <a:xfrm rot="10803112">
            <a:off x="937897" y="4788217"/>
            <a:ext cx="793750" cy="793750"/>
          </a:xfrm>
          <a:prstGeom prst="blockArc">
            <a:avLst>
              <a:gd name="adj1" fmla="val 10800000"/>
              <a:gd name="adj2" fmla="val 21495391"/>
              <a:gd name="adj3" fmla="val 522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8214" name="组合 24"/>
          <p:cNvGrpSpPr/>
          <p:nvPr/>
        </p:nvGrpSpPr>
        <p:grpSpPr>
          <a:xfrm>
            <a:off x="1661618" y="1331652"/>
            <a:ext cx="9932619" cy="1239515"/>
            <a:chOff x="2108223" y="1885762"/>
            <a:chExt cx="3533228" cy="1488827"/>
          </a:xfrm>
        </p:grpSpPr>
        <p:sp>
          <p:nvSpPr>
            <p:cNvPr id="26" name="矩形 25"/>
            <p:cNvSpPr/>
            <p:nvPr/>
          </p:nvSpPr>
          <p:spPr>
            <a:xfrm>
              <a:off x="2108223" y="2295657"/>
              <a:ext cx="3533228" cy="10789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450215"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merupakan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awal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dalam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suatu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pengembangan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dimana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dilakukan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identifikasi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masalah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dan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pengumpulan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data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diperoleh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dari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pengguna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atau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stakeholder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pengguna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bertujuan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untuk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mengidentifikasi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maksud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akhir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atau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tujuan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dari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dan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kebutuhan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informasi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diinginkan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keterlibatan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kedua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belah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sangatlah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penting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dalam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mengidentifikasi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kebutuhan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untuk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pengembangan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suatu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</a:t>
              </a:r>
              <a:endParaRPr lang="en-ID" sz="1400" dirty="0"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66950" y="1885762"/>
              <a:ext cx="2547034" cy="27086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+mn-ea"/>
                </a:rPr>
                <a:t>Perencanaan Kebutuhan</a:t>
              </a:r>
            </a:p>
          </p:txBody>
        </p:sp>
      </p:grpSp>
      <p:grpSp>
        <p:nvGrpSpPr>
          <p:cNvPr id="8217" name="组合 27"/>
          <p:cNvGrpSpPr/>
          <p:nvPr/>
        </p:nvGrpSpPr>
        <p:grpSpPr>
          <a:xfrm>
            <a:off x="1732642" y="2881058"/>
            <a:ext cx="9932620" cy="1456116"/>
            <a:chOff x="1991409" y="2320341"/>
            <a:chExt cx="4339241" cy="2281763"/>
          </a:xfrm>
        </p:grpSpPr>
        <p:sp>
          <p:nvSpPr>
            <p:cNvPr id="29" name="矩形 28"/>
            <p:cNvSpPr/>
            <p:nvPr/>
          </p:nvSpPr>
          <p:spPr>
            <a:xfrm>
              <a:off x="1991409" y="2836613"/>
              <a:ext cx="4339241" cy="176549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450215"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dalam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desain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keaktifan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pengguna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terlibat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sangatlah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penting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untuk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mencapai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tujuan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karena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dilakukan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proses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desain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dan proses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perbaikan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desain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secara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berulang-ulang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apabila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masih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terdapat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ketidaksesuaian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desain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terhadap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kebutuhan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pengguna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diidentifikasi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sebelumnya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Luaran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dari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adalah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spesifikasi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software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meliputi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organisasi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di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dalam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secara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umum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struktur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data, dan lain-lain.</a:t>
              </a:r>
              <a:endParaRPr lang="en-ID" sz="1400" dirty="0"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48173" y="2320341"/>
              <a:ext cx="1523116" cy="2705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Desain Sistem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8226" name="组合 36"/>
          <p:cNvGrpSpPr/>
          <p:nvPr/>
        </p:nvGrpSpPr>
        <p:grpSpPr>
          <a:xfrm>
            <a:off x="1683529" y="4670083"/>
            <a:ext cx="9972855" cy="1240214"/>
            <a:chOff x="2084515" y="2005320"/>
            <a:chExt cx="4536673" cy="4675893"/>
          </a:xfrm>
        </p:grpSpPr>
        <p:sp>
          <p:nvSpPr>
            <p:cNvPr id="38" name="矩形 37"/>
            <p:cNvSpPr/>
            <p:nvPr/>
          </p:nvSpPr>
          <p:spPr>
            <a:xfrm>
              <a:off x="2084515" y="3294569"/>
              <a:ext cx="4536673" cy="33866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450215" algn="just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merupakan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dimana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programmer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menerapkan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desain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dari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suatu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telah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disetujui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sebelumnya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Sebelum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diterapkan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terlebih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dahulu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dilakukan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proses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pengujian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terhadap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program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untuk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mendeteksi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kesalahan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ada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dikembangkan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 Pada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tahap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ini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biasa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memberikan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tanggapan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akan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yang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sudah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dibuat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dan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mendapat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persetujuan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mengenai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sistem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tersebut</a:t>
              </a:r>
              <a:r>
                <a:rPr lang="en-US" sz="1400" dirty="0">
                  <a:effectLst/>
                  <a:latin typeface="Microsoft YaHei UI Light" panose="020B0502040204020203" pitchFamily="34" charset="-122"/>
                  <a:ea typeface="Microsoft YaHei UI Light" panose="020B0502040204020203" pitchFamily="34" charset="-122"/>
                  <a:cs typeface="Times New Roman" panose="02020603050405020304" pitchFamily="18" charset="0"/>
                </a:rPr>
                <a:t>.</a:t>
              </a:r>
              <a:endParaRPr lang="en-ID" sz="1400" dirty="0"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66949" y="2005320"/>
              <a:ext cx="2079821" cy="101533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1216660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Implementasi atau penyelesaian produk.</a:t>
              </a:r>
            </a:p>
          </p:txBody>
        </p:sp>
      </p:grpSp>
      <p:sp>
        <p:nvSpPr>
          <p:cNvPr id="23" name="TextBox 45">
            <a:extLst>
              <a:ext uri="{FF2B5EF4-FFF2-40B4-BE49-F238E27FC236}">
                <a16:creationId xmlns:a16="http://schemas.microsoft.com/office/drawing/2014/main" id="{3AC0B645-D65F-4B4B-9442-C63B31083BE7}"/>
              </a:ext>
            </a:extLst>
          </p:cNvPr>
          <p:cNvSpPr txBox="1"/>
          <p:nvPr/>
        </p:nvSpPr>
        <p:spPr>
          <a:xfrm>
            <a:off x="6308925" y="1850196"/>
            <a:ext cx="347663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3</a:t>
            </a:r>
          </a:p>
        </p:txBody>
      </p:sp>
      <p:sp>
        <p:nvSpPr>
          <p:cNvPr id="24" name="Teardrop 26">
            <a:extLst>
              <a:ext uri="{FF2B5EF4-FFF2-40B4-BE49-F238E27FC236}">
                <a16:creationId xmlns:a16="http://schemas.microsoft.com/office/drawing/2014/main" id="{0A740D4A-22F4-45DD-8B23-86B182500584}"/>
              </a:ext>
            </a:extLst>
          </p:cNvPr>
          <p:cNvSpPr/>
          <p:nvPr/>
        </p:nvSpPr>
        <p:spPr>
          <a:xfrm rot="18900000">
            <a:off x="1049337" y="3397276"/>
            <a:ext cx="555625" cy="555625"/>
          </a:xfrm>
          <a:prstGeom prst="teardrop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0A24FAE4-E6FD-4225-B639-2090A6F252C2}"/>
              </a:ext>
            </a:extLst>
          </p:cNvPr>
          <p:cNvSpPr txBox="1"/>
          <p:nvPr/>
        </p:nvSpPr>
        <p:spPr>
          <a:xfrm>
            <a:off x="1126208" y="3350579"/>
            <a:ext cx="347663" cy="58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2</a:t>
            </a:r>
          </a:p>
        </p:txBody>
      </p:sp>
      <p:sp>
        <p:nvSpPr>
          <p:cNvPr id="31" name="TextBox 45">
            <a:extLst>
              <a:ext uri="{FF2B5EF4-FFF2-40B4-BE49-F238E27FC236}">
                <a16:creationId xmlns:a16="http://schemas.microsoft.com/office/drawing/2014/main" id="{19322B0B-5681-463A-99B7-6214C8B33947}"/>
              </a:ext>
            </a:extLst>
          </p:cNvPr>
          <p:cNvSpPr txBox="1"/>
          <p:nvPr/>
        </p:nvSpPr>
        <p:spPr>
          <a:xfrm>
            <a:off x="6308924" y="1850197"/>
            <a:ext cx="347663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3</a:t>
            </a:r>
          </a:p>
        </p:txBody>
      </p:sp>
      <p:sp>
        <p:nvSpPr>
          <p:cNvPr id="33" name="TextBox 45">
            <a:extLst>
              <a:ext uri="{FF2B5EF4-FFF2-40B4-BE49-F238E27FC236}">
                <a16:creationId xmlns:a16="http://schemas.microsoft.com/office/drawing/2014/main" id="{1CAC7E7F-77FF-4675-8E7C-91E5F9D5120F}"/>
              </a:ext>
            </a:extLst>
          </p:cNvPr>
          <p:cNvSpPr txBox="1"/>
          <p:nvPr/>
        </p:nvSpPr>
        <p:spPr>
          <a:xfrm>
            <a:off x="1290099" y="4460292"/>
            <a:ext cx="347663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3</a:t>
            </a:r>
          </a:p>
        </p:txBody>
      </p:sp>
      <p:sp>
        <p:nvSpPr>
          <p:cNvPr id="35" name="TextBox 45">
            <a:extLst>
              <a:ext uri="{FF2B5EF4-FFF2-40B4-BE49-F238E27FC236}">
                <a16:creationId xmlns:a16="http://schemas.microsoft.com/office/drawing/2014/main" id="{13698FBE-817D-4B50-9B99-88989D7B1B85}"/>
              </a:ext>
            </a:extLst>
          </p:cNvPr>
          <p:cNvSpPr txBox="1"/>
          <p:nvPr/>
        </p:nvSpPr>
        <p:spPr>
          <a:xfrm>
            <a:off x="1110134" y="5504231"/>
            <a:ext cx="347663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3</a:t>
            </a:r>
          </a:p>
        </p:txBody>
      </p:sp>
      <p:sp>
        <p:nvSpPr>
          <p:cNvPr id="36" name="Teardrop 42">
            <a:extLst>
              <a:ext uri="{FF2B5EF4-FFF2-40B4-BE49-F238E27FC236}">
                <a16:creationId xmlns:a16="http://schemas.microsoft.com/office/drawing/2014/main" id="{D27B1E74-EE17-4E1A-95E6-5BC427EC83EA}"/>
              </a:ext>
            </a:extLst>
          </p:cNvPr>
          <p:cNvSpPr/>
          <p:nvPr/>
        </p:nvSpPr>
        <p:spPr>
          <a:xfrm rot="18900000">
            <a:off x="1043010" y="4884741"/>
            <a:ext cx="555625" cy="555625"/>
          </a:xfrm>
          <a:prstGeom prst="teardrop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D1B9552A-2766-4277-9368-78AB48E4D15D}"/>
              </a:ext>
            </a:extLst>
          </p:cNvPr>
          <p:cNvSpPr txBox="1"/>
          <p:nvPr/>
        </p:nvSpPr>
        <p:spPr>
          <a:xfrm>
            <a:off x="1128173" y="4877150"/>
            <a:ext cx="347663" cy="581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190" kern="1200" cap="none" spc="0" normalizeH="0" baseline="0" noProof="0" dirty="0">
                <a:solidFill>
                  <a:schemeClr val="bg1"/>
                </a:solidFill>
                <a:latin typeface="Colaborate-Bold" pitchFamily="50" charset="0"/>
                <a:ea typeface="+mn-ea"/>
                <a:cs typeface="+mn-cs"/>
                <a:sym typeface="+mn-ea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/>
      <p:bldP spid="25" grpId="0"/>
      <p:bldP spid="31" grpId="0"/>
      <p:bldP spid="33" grpId="0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图片 2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-9525" y="1701800"/>
            <a:ext cx="12201525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0638" y="1584325"/>
            <a:ext cx="12180888" cy="368935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1" name="组合 9"/>
          <p:cNvGrpSpPr/>
          <p:nvPr/>
        </p:nvGrpSpPr>
        <p:grpSpPr>
          <a:xfrm>
            <a:off x="1009650" y="3086100"/>
            <a:ext cx="2981325" cy="1173163"/>
            <a:chOff x="8687047" y="1431657"/>
            <a:chExt cx="802914" cy="515749"/>
          </a:xfrm>
        </p:grpSpPr>
        <p:sp>
          <p:nvSpPr>
            <p:cNvPr id="9" name="圆角矩形 8"/>
            <p:cNvSpPr/>
            <p:nvPr/>
          </p:nvSpPr>
          <p:spPr>
            <a:xfrm>
              <a:off x="8687047" y="1431657"/>
              <a:ext cx="802914" cy="515749"/>
            </a:xfrm>
            <a:prstGeom prst="roundRect">
              <a:avLst>
                <a:gd name="adj" fmla="val 50000"/>
              </a:avLst>
            </a:prstGeom>
            <a:solidFill>
              <a:srgbClr val="F1D10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93" name="文本框 11"/>
            <p:cNvSpPr txBox="1"/>
            <p:nvPr/>
          </p:nvSpPr>
          <p:spPr>
            <a:xfrm>
              <a:off x="8718153" y="1506745"/>
              <a:ext cx="759363" cy="364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03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523742" y="3256901"/>
            <a:ext cx="735457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tencil" panose="040409050D0802020404" pitchFamily="82" charset="0"/>
                <a:ea typeface="Microsoft YaHei" panose="020B0503020204020204" pitchFamily="34" charset="-122"/>
                <a:sym typeface="+mn-ea"/>
              </a:rPr>
              <a:t>PROSES PENELITIAN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321945" y="688658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PENELITIAN</a:t>
            </a:r>
          </a:p>
        </p:txBody>
      </p:sp>
      <p:grpSp>
        <p:nvGrpSpPr>
          <p:cNvPr id="13315" name="组合 5"/>
          <p:cNvGrpSpPr/>
          <p:nvPr/>
        </p:nvGrpSpPr>
        <p:grpSpPr>
          <a:xfrm>
            <a:off x="7818455" y="1680723"/>
            <a:ext cx="4243387" cy="3808413"/>
            <a:chOff x="6955142" y="1778110"/>
            <a:chExt cx="4242960" cy="3808044"/>
          </a:xfrm>
        </p:grpSpPr>
        <p:sp>
          <p:nvSpPr>
            <p:cNvPr id="7" name="Freeform 155"/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/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/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/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95765" y="1429305"/>
            <a:ext cx="7060055" cy="45700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Observasi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Pada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tahap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ini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observasi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dilakukan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secara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online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untuk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mengamati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proses user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menggambar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dan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hasil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penggambaran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user.</a:t>
            </a:r>
          </a:p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Wawancara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algn="just" defTabSz="1216660" fontAlgn="auto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Wawancara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dilakukan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mengkonfirmasi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data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atau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fakta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diperoleh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pada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saat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observasi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serta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sekaligus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menggali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software requirement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user.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Wawancara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dilakukan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kepada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user yang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terlibat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proses </a:t>
            </a:r>
            <a:r>
              <a:rPr lang="en-US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menggambar</a:t>
            </a:r>
            <a:r>
              <a:rPr lang="en-US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online.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Studi</a:t>
            </a:r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+mn-ea"/>
              </a:rPr>
              <a:t> Pustaka</a:t>
            </a:r>
          </a:p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Penulis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mengumpulkan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data dan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informasi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melalui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dokumen-dokumen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baik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dalam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bentuk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e-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buku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e-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jurnal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laporan-laporan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atau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bentuk-bentuk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lain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dalam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bentuk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tercetak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maupun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digital.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5B3E71-7A66-445C-B0DA-5E28BDC333BA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C32820-BE5D-4995-9B6B-AF5D1DBFBF65}"/>
              </a:ext>
            </a:extLst>
          </p:cNvPr>
          <p:cNvSpPr txBox="1"/>
          <p:nvPr/>
        </p:nvSpPr>
        <p:spPr>
          <a:xfrm>
            <a:off x="321945" y="687328"/>
            <a:ext cx="530649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PENGEMBANGAN SISTEM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0392F97-0A38-459B-B1C5-38229F49F328}"/>
              </a:ext>
            </a:extLst>
          </p:cNvPr>
          <p:cNvGrpSpPr/>
          <p:nvPr/>
        </p:nvGrpSpPr>
        <p:grpSpPr>
          <a:xfrm>
            <a:off x="7454470" y="1840521"/>
            <a:ext cx="4243387" cy="3808413"/>
            <a:chOff x="6955142" y="1778110"/>
            <a:chExt cx="4242960" cy="3808044"/>
          </a:xfrm>
        </p:grpSpPr>
        <p:sp>
          <p:nvSpPr>
            <p:cNvPr id="7" name="Freeform 155">
              <a:extLst>
                <a:ext uri="{FF2B5EF4-FFF2-40B4-BE49-F238E27FC236}">
                  <a16:creationId xmlns:a16="http://schemas.microsoft.com/office/drawing/2014/main" id="{52659829-A3F4-4E52-BD7A-4FEE4C7DFF0F}"/>
                </a:ext>
              </a:extLst>
            </p:cNvPr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091B09ED-8B1E-4E40-90A0-EDD50DA4AE2F}"/>
                </a:ext>
              </a:extLst>
            </p:cNvPr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>
              <a:extLst>
                <a:ext uri="{FF2B5EF4-FFF2-40B4-BE49-F238E27FC236}">
                  <a16:creationId xmlns:a16="http://schemas.microsoft.com/office/drawing/2014/main" id="{C761CA4B-8C52-413B-B05B-4E5E897F3BE3}"/>
                </a:ext>
              </a:extLst>
            </p:cNvPr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>
              <a:extLst>
                <a:ext uri="{FF2B5EF4-FFF2-40B4-BE49-F238E27FC236}">
                  <a16:creationId xmlns:a16="http://schemas.microsoft.com/office/drawing/2014/main" id="{D8A702A0-7665-4D4B-9293-AD83DA79345F}"/>
                </a:ext>
              </a:extLst>
            </p:cNvPr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262B61-98D7-4CBD-96C5-AA9ECB69034A}"/>
              </a:ext>
            </a:extLst>
          </p:cNvPr>
          <p:cNvSpPr txBox="1"/>
          <p:nvPr/>
        </p:nvSpPr>
        <p:spPr>
          <a:xfrm>
            <a:off x="499731" y="1724960"/>
            <a:ext cx="6618509" cy="429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 b="1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endParaRPr lang="en-ID" b="1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tujuan-tujuan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juga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masalah-masalah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ditimbulkan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tujuan-tujuan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kedalam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Mengidentifikasi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mengumpulkan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sebanyak-banyaknya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pihak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4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5A8084-4C53-4510-A05E-449C7C4F4550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28FFF4-8FB6-4C69-BF64-66547B7E9D92}"/>
              </a:ext>
            </a:extLst>
          </p:cNvPr>
          <p:cNvSpPr txBox="1"/>
          <p:nvPr/>
        </p:nvSpPr>
        <p:spPr>
          <a:xfrm>
            <a:off x="321945" y="687328"/>
            <a:ext cx="530649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PENGEMBANGAN SISTEM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DA646A6-C49B-4659-956C-3489446C30B6}"/>
              </a:ext>
            </a:extLst>
          </p:cNvPr>
          <p:cNvGrpSpPr/>
          <p:nvPr/>
        </p:nvGrpSpPr>
        <p:grpSpPr>
          <a:xfrm>
            <a:off x="7738556" y="1920420"/>
            <a:ext cx="4243387" cy="3808413"/>
            <a:chOff x="6955142" y="1778110"/>
            <a:chExt cx="4242960" cy="3808044"/>
          </a:xfrm>
        </p:grpSpPr>
        <p:sp>
          <p:nvSpPr>
            <p:cNvPr id="7" name="Freeform 155">
              <a:extLst>
                <a:ext uri="{FF2B5EF4-FFF2-40B4-BE49-F238E27FC236}">
                  <a16:creationId xmlns:a16="http://schemas.microsoft.com/office/drawing/2014/main" id="{BFEE974F-FAB3-4623-9D43-F05C72430F85}"/>
                </a:ext>
              </a:extLst>
            </p:cNvPr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2A450BA1-E556-4E26-A73D-C28285BC9614}"/>
                </a:ext>
              </a:extLst>
            </p:cNvPr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>
              <a:extLst>
                <a:ext uri="{FF2B5EF4-FFF2-40B4-BE49-F238E27FC236}">
                  <a16:creationId xmlns:a16="http://schemas.microsoft.com/office/drawing/2014/main" id="{325E84C7-327F-4403-BB92-8BB3DBB2115F}"/>
                </a:ext>
              </a:extLst>
            </p:cNvPr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>
              <a:extLst>
                <a:ext uri="{FF2B5EF4-FFF2-40B4-BE49-F238E27FC236}">
                  <a16:creationId xmlns:a16="http://schemas.microsoft.com/office/drawing/2014/main" id="{44436090-8FEE-45E7-AC7C-A48D96F0F65A}"/>
                </a:ext>
              </a:extLst>
            </p:cNvPr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A3F0D6-8659-4581-910F-56944FF2B850}"/>
              </a:ext>
            </a:extLst>
          </p:cNvPr>
          <p:cNvSpPr txBox="1"/>
          <p:nvPr/>
        </p:nvSpPr>
        <p:spPr>
          <a:xfrm>
            <a:off x="323862" y="1420427"/>
            <a:ext cx="7497365" cy="4937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 </a:t>
            </a: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b="1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merancang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pemasaran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memanfaatkan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mengembangkan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memperbaiki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hal-hal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Adapun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Jenjang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web.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diagram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alur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teratur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Konteks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penggambaran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asal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aliran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Flow Diagram. Pada diagram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digambarkan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Entity Relation Diagram. Pada diagram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dijelaskan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rancangan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entitas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atributnya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8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BF2037-EDA3-455C-8775-5BB6F6CAE77B}"/>
              </a:ext>
            </a:extLst>
          </p:cNvPr>
          <p:cNvSpPr/>
          <p:nvPr/>
        </p:nvSpPr>
        <p:spPr>
          <a:xfrm>
            <a:off x="0" y="357490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E85646-0125-4863-A5CD-65AF976E68AA}"/>
              </a:ext>
            </a:extLst>
          </p:cNvPr>
          <p:cNvSpPr txBox="1"/>
          <p:nvPr/>
        </p:nvSpPr>
        <p:spPr>
          <a:xfrm>
            <a:off x="321945" y="465380"/>
            <a:ext cx="5306498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METODE PENGEMBANGAN SISTEM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71D2FC-1840-4E8D-9330-7A001472EA02}"/>
              </a:ext>
            </a:extLst>
          </p:cNvPr>
          <p:cNvGrpSpPr/>
          <p:nvPr/>
        </p:nvGrpSpPr>
        <p:grpSpPr>
          <a:xfrm>
            <a:off x="7738556" y="1920420"/>
            <a:ext cx="4243387" cy="3808413"/>
            <a:chOff x="6955142" y="1778110"/>
            <a:chExt cx="4242960" cy="3808044"/>
          </a:xfrm>
        </p:grpSpPr>
        <p:sp>
          <p:nvSpPr>
            <p:cNvPr id="7" name="Freeform 155">
              <a:extLst>
                <a:ext uri="{FF2B5EF4-FFF2-40B4-BE49-F238E27FC236}">
                  <a16:creationId xmlns:a16="http://schemas.microsoft.com/office/drawing/2014/main" id="{A65E934A-91D3-411F-A730-4D494B6D1D6D}"/>
                </a:ext>
              </a:extLst>
            </p:cNvPr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AF176A32-81DA-4A73-B45C-A5BA849DB67B}"/>
                </a:ext>
              </a:extLst>
            </p:cNvPr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>
              <a:extLst>
                <a:ext uri="{FF2B5EF4-FFF2-40B4-BE49-F238E27FC236}">
                  <a16:creationId xmlns:a16="http://schemas.microsoft.com/office/drawing/2014/main" id="{1C9C855A-8D66-410F-9EEB-8A91B20C001A}"/>
                </a:ext>
              </a:extLst>
            </p:cNvPr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>
              <a:extLst>
                <a:ext uri="{FF2B5EF4-FFF2-40B4-BE49-F238E27FC236}">
                  <a16:creationId xmlns:a16="http://schemas.microsoft.com/office/drawing/2014/main" id="{A10595DB-5438-41C5-9D98-1C260DC6849E}"/>
                </a:ext>
              </a:extLst>
            </p:cNvPr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F5E512-E6EB-4A24-983B-8BBBB5FADF4F}"/>
              </a:ext>
            </a:extLst>
          </p:cNvPr>
          <p:cNvSpPr txBox="1"/>
          <p:nvPr/>
        </p:nvSpPr>
        <p:spPr>
          <a:xfrm>
            <a:off x="434440" y="1506638"/>
            <a:ext cx="7217545" cy="45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sz="1800" b="1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b="1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Penyelesaian</a:t>
            </a:r>
            <a:r>
              <a:rPr lang="en-US" sz="1800" b="1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endParaRPr lang="en-ID" b="1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Setelah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rinci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tiba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saatnya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diimplementasikan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Pada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aktivitas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lain :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dirancang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PHP dan database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Menguji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testing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dan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pengenalan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lvl="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Tindak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dirty="0"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pengetesan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penerimaan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1800" dirty="0" err="1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sesungguhnya</a:t>
            </a:r>
            <a:r>
              <a:rPr lang="en-US" sz="1800" dirty="0">
                <a:effectLst/>
                <a:latin typeface="Baskerville Old Face" panose="020206020805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800" dirty="0">
              <a:effectLst/>
              <a:latin typeface="Baskerville Old Face" panose="020206020805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69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-9525" y="1701800"/>
            <a:ext cx="12201525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0638" y="1584325"/>
            <a:ext cx="12180888" cy="368935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5" name="组合 9"/>
          <p:cNvGrpSpPr/>
          <p:nvPr/>
        </p:nvGrpSpPr>
        <p:grpSpPr>
          <a:xfrm>
            <a:off x="1009650" y="3086100"/>
            <a:ext cx="2981325" cy="1173163"/>
            <a:chOff x="8687047" y="1431657"/>
            <a:chExt cx="802914" cy="515749"/>
          </a:xfrm>
        </p:grpSpPr>
        <p:sp>
          <p:nvSpPr>
            <p:cNvPr id="9" name="圆角矩形 8"/>
            <p:cNvSpPr/>
            <p:nvPr/>
          </p:nvSpPr>
          <p:spPr>
            <a:xfrm>
              <a:off x="8687047" y="1431657"/>
              <a:ext cx="802914" cy="515749"/>
            </a:xfrm>
            <a:prstGeom prst="roundRect">
              <a:avLst>
                <a:gd name="adj" fmla="val 50000"/>
              </a:avLst>
            </a:prstGeom>
            <a:solidFill>
              <a:srgbClr val="F1D10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37" name="文本框 11"/>
            <p:cNvSpPr txBox="1"/>
            <p:nvPr/>
          </p:nvSpPr>
          <p:spPr>
            <a:xfrm>
              <a:off x="8718153" y="1506745"/>
              <a:ext cx="759363" cy="364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04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541202" y="3380092"/>
            <a:ext cx="76301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tencil" panose="040409050D0802020404" pitchFamily="82" charset="0"/>
                <a:ea typeface="Microsoft YaHei" panose="020B0503020204020204" pitchFamily="34" charset="-122"/>
                <a:sym typeface="+mn-ea"/>
              </a:rPr>
              <a:t>PERANCANGAN SISTEM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0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Diagram Jenjang</a:t>
            </a:r>
          </a:p>
        </p:txBody>
      </p:sp>
      <p:sp>
        <p:nvSpPr>
          <p:cNvPr id="27653" name="矩形 7"/>
          <p:cNvSpPr/>
          <p:nvPr/>
        </p:nvSpPr>
        <p:spPr>
          <a:xfrm>
            <a:off x="6400800" y="2438400"/>
            <a:ext cx="4695825" cy="1033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
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413B97-E399-4B26-8C56-98BDFC1BF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742" y="1480647"/>
            <a:ext cx="8408556" cy="398243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0" name="文本框 4"/>
          <p:cNvSpPr txBox="1"/>
          <p:nvPr/>
        </p:nvSpPr>
        <p:spPr>
          <a:xfrm>
            <a:off x="254000" y="633730"/>
            <a:ext cx="43649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Diagram Level 0 (Diagram Konteks) </a:t>
            </a:r>
            <a:endParaRPr lang="en-US" sz="2000"/>
          </a:p>
          <a:p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653" name="矩形 7"/>
          <p:cNvSpPr/>
          <p:nvPr/>
        </p:nvSpPr>
        <p:spPr>
          <a:xfrm>
            <a:off x="6400800" y="2438400"/>
            <a:ext cx="4695825" cy="1033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
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BC570C-0EB0-4499-B268-BDB5718D5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012" y="2251645"/>
            <a:ext cx="8337976" cy="284880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0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Diagram Level 1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653" name="矩形 7"/>
          <p:cNvSpPr/>
          <p:nvPr/>
        </p:nvSpPr>
        <p:spPr>
          <a:xfrm>
            <a:off x="6400800" y="2438400"/>
            <a:ext cx="4695825" cy="1033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
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AD6A0F-5E01-41E6-8ECD-8D3F430D2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4055" y="1135062"/>
            <a:ext cx="7817289" cy="508952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3" name="组合 6"/>
          <p:cNvGrpSpPr/>
          <p:nvPr/>
        </p:nvGrpSpPr>
        <p:grpSpPr>
          <a:xfrm>
            <a:off x="3540539" y="2216936"/>
            <a:ext cx="5176837" cy="390525"/>
            <a:chOff x="3611567" y="2438398"/>
            <a:chExt cx="5176833" cy="389467"/>
          </a:xfrm>
        </p:grpSpPr>
        <p:sp>
          <p:nvSpPr>
            <p:cNvPr id="16" name="MH_Entry_1">
              <a:hlinkClick r:id="" action="ppaction://noaction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3890967" y="2438398"/>
              <a:ext cx="4897433" cy="389467"/>
            </a:xfrm>
            <a:prstGeom prst="rect">
              <a:avLst/>
            </a:prstGeom>
            <a:noFill/>
            <a:ln w="3175">
              <a:solidFill>
                <a:srgbClr val="F1D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tIns="0" rIns="7200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PENGERTIAN RAD</a:t>
              </a:r>
            </a:p>
          </p:txBody>
        </p:sp>
        <p:sp>
          <p:nvSpPr>
            <p:cNvPr id="17" name="MH_Number_1">
              <a:hlinkClick r:id="" action="ppaction://noaction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611567" y="2438398"/>
              <a:ext cx="482600" cy="389467"/>
            </a:xfrm>
            <a:prstGeom prst="round1Rect">
              <a:avLst>
                <a:gd name="adj" fmla="val 50000"/>
              </a:avLst>
            </a:prstGeom>
            <a:solidFill>
              <a:srgbClr val="F1D104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  <a:sym typeface="+mn-ea"/>
                </a:rPr>
                <a:t>02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126" name="组合 5"/>
          <p:cNvGrpSpPr/>
          <p:nvPr/>
        </p:nvGrpSpPr>
        <p:grpSpPr>
          <a:xfrm>
            <a:off x="3540539" y="3270316"/>
            <a:ext cx="5176837" cy="388937"/>
            <a:chOff x="3611567" y="3093596"/>
            <a:chExt cx="5176833" cy="389467"/>
          </a:xfrm>
        </p:grpSpPr>
        <p:sp>
          <p:nvSpPr>
            <p:cNvPr id="19" name="MH_Entry_2">
              <a:hlinkClick r:id="" action="ppaction://noaction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3890967" y="3093596"/>
              <a:ext cx="4897433" cy="389467"/>
            </a:xfrm>
            <a:prstGeom prst="rect">
              <a:avLst/>
            </a:prstGeom>
            <a:noFill/>
            <a:ln w="3175">
              <a:solidFill>
                <a:srgbClr val="F1D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tIns="0" rIns="7200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PROSES PENELITIAN</a:t>
              </a:r>
            </a:p>
          </p:txBody>
        </p:sp>
        <p:sp>
          <p:nvSpPr>
            <p:cNvPr id="20" name="MH_Number_2">
              <a:hlinkClick r:id="" action="ppaction://noaction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3611567" y="3093596"/>
              <a:ext cx="482600" cy="389467"/>
            </a:xfrm>
            <a:prstGeom prst="round1Rect">
              <a:avLst>
                <a:gd name="adj" fmla="val 50000"/>
              </a:avLst>
            </a:prstGeom>
            <a:solidFill>
              <a:srgbClr val="F1D104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  <a:sym typeface="+mn-ea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5129" name="组合 4"/>
          <p:cNvGrpSpPr/>
          <p:nvPr/>
        </p:nvGrpSpPr>
        <p:grpSpPr>
          <a:xfrm>
            <a:off x="3540539" y="4391378"/>
            <a:ext cx="5176837" cy="388937"/>
            <a:chOff x="3611567" y="3748794"/>
            <a:chExt cx="5176833" cy="389467"/>
          </a:xfrm>
        </p:grpSpPr>
        <p:sp>
          <p:nvSpPr>
            <p:cNvPr id="22" name="MH_Entry_3">
              <a:hlinkClick r:id="" action="ppaction://noaction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3890967" y="3748794"/>
              <a:ext cx="4897433" cy="389467"/>
            </a:xfrm>
            <a:prstGeom prst="rect">
              <a:avLst/>
            </a:prstGeom>
            <a:noFill/>
            <a:ln w="3175">
              <a:solidFill>
                <a:srgbClr val="F1D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tIns="0" rIns="7200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PERANCANGAN SISTEM</a:t>
              </a:r>
            </a:p>
          </p:txBody>
        </p:sp>
        <p:sp>
          <p:nvSpPr>
            <p:cNvPr id="23" name="MH_Number_3">
              <a:hlinkClick r:id="" action="ppaction://noaction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3611567" y="3748794"/>
              <a:ext cx="482600" cy="389467"/>
            </a:xfrm>
            <a:prstGeom prst="round1Rect">
              <a:avLst>
                <a:gd name="adj" fmla="val 50000"/>
              </a:avLst>
            </a:prstGeom>
            <a:solidFill>
              <a:srgbClr val="F1D104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  <a:sym typeface="+mn-ea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2000" cy="53975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" name="组合 6"/>
          <p:cNvGrpSpPr/>
          <p:nvPr/>
        </p:nvGrpSpPr>
        <p:grpSpPr>
          <a:xfrm>
            <a:off x="3540539" y="1107819"/>
            <a:ext cx="5176837" cy="390525"/>
            <a:chOff x="3611567" y="2438398"/>
            <a:chExt cx="5176833" cy="389467"/>
          </a:xfrm>
        </p:grpSpPr>
        <p:sp>
          <p:nvSpPr>
            <p:cNvPr id="5" name="MH_Entry_1">
              <a:hlinkClick r:id="" action="ppaction://noaction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3890967" y="2438398"/>
              <a:ext cx="4897433" cy="389467"/>
            </a:xfrm>
            <a:prstGeom prst="rect">
              <a:avLst/>
            </a:prstGeom>
            <a:noFill/>
            <a:ln w="3175">
              <a:solidFill>
                <a:srgbClr val="F1D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tIns="0" rIns="7200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PENDAHULUAN</a:t>
              </a:r>
            </a:p>
          </p:txBody>
        </p:sp>
        <p:sp>
          <p:nvSpPr>
            <p:cNvPr id="6" name="MH_Number_1">
              <a:hlinkClick r:id="" action="ppaction://noaction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3611567" y="2438398"/>
              <a:ext cx="482600" cy="389467"/>
            </a:xfrm>
            <a:prstGeom prst="round1Rect">
              <a:avLst>
                <a:gd name="adj" fmla="val 50000"/>
              </a:avLst>
            </a:prstGeom>
            <a:solidFill>
              <a:srgbClr val="F1D104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  <a:sym typeface="+mn-ea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" name="组合 4"/>
          <p:cNvGrpSpPr/>
          <p:nvPr/>
        </p:nvGrpSpPr>
        <p:grpSpPr>
          <a:xfrm>
            <a:off x="3540539" y="5555916"/>
            <a:ext cx="5176837" cy="388937"/>
            <a:chOff x="3611567" y="3748794"/>
            <a:chExt cx="5176833" cy="389467"/>
          </a:xfrm>
        </p:grpSpPr>
        <p:sp>
          <p:nvSpPr>
            <p:cNvPr id="8" name="MH_Entry_3">
              <a:hlinkClick r:id="" action="ppaction://noaction"/>
            </p:cNvPr>
            <p:cNvSpPr/>
            <p:nvPr>
              <p:custDataLst>
                <p:tags r:id="rId1"/>
              </p:custDataLst>
            </p:nvPr>
          </p:nvSpPr>
          <p:spPr>
            <a:xfrm>
              <a:off x="3890967" y="3748794"/>
              <a:ext cx="4897433" cy="389467"/>
            </a:xfrm>
            <a:prstGeom prst="rect">
              <a:avLst/>
            </a:prstGeom>
            <a:noFill/>
            <a:ln w="3175">
              <a:solidFill>
                <a:srgbClr val="F1D1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tIns="0" rIns="7200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2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+mn-ea"/>
                </a:rPr>
                <a:t>IMPLEMENTASI DESAIN</a:t>
              </a:r>
            </a:p>
          </p:txBody>
        </p:sp>
        <p:sp>
          <p:nvSpPr>
            <p:cNvPr id="9" name="MH_Number_3">
              <a:hlinkClick r:id="" action="ppaction://noaction"/>
            </p:cNvPr>
            <p:cNvSpPr/>
            <p:nvPr>
              <p:custDataLst>
                <p:tags r:id="rId2"/>
              </p:custDataLst>
            </p:nvPr>
          </p:nvSpPr>
          <p:spPr>
            <a:xfrm>
              <a:off x="3611567" y="3748794"/>
              <a:ext cx="482600" cy="389467"/>
            </a:xfrm>
            <a:prstGeom prst="round1Rect">
              <a:avLst>
                <a:gd name="adj" fmla="val 50000"/>
              </a:avLst>
            </a:prstGeom>
            <a:solidFill>
              <a:srgbClr val="F1D104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Times New Roman" panose="02020603050405020304" pitchFamily="18" charset="0"/>
                  <a:sym typeface="+mn-ea"/>
                </a:rPr>
                <a:t>05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50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ERD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7653" name="矩形 7"/>
          <p:cNvSpPr/>
          <p:nvPr/>
        </p:nvSpPr>
        <p:spPr>
          <a:xfrm>
            <a:off x="6400800" y="2438400"/>
            <a:ext cx="4695825" cy="10334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
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5FD16B-8243-4251-9F01-C683CA286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734" y="579438"/>
            <a:ext cx="5180934" cy="5522246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2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-9525" y="1701800"/>
            <a:ext cx="12201525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0638" y="1584325"/>
            <a:ext cx="12180888" cy="368935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5" name="组合 9"/>
          <p:cNvGrpSpPr/>
          <p:nvPr/>
        </p:nvGrpSpPr>
        <p:grpSpPr>
          <a:xfrm>
            <a:off x="1009650" y="3086100"/>
            <a:ext cx="2981325" cy="1173163"/>
            <a:chOff x="8687047" y="1431657"/>
            <a:chExt cx="802914" cy="515749"/>
          </a:xfrm>
        </p:grpSpPr>
        <p:sp>
          <p:nvSpPr>
            <p:cNvPr id="9" name="圆角矩形 8"/>
            <p:cNvSpPr/>
            <p:nvPr/>
          </p:nvSpPr>
          <p:spPr>
            <a:xfrm>
              <a:off x="8687047" y="1431657"/>
              <a:ext cx="802914" cy="515749"/>
            </a:xfrm>
            <a:prstGeom prst="roundRect">
              <a:avLst>
                <a:gd name="adj" fmla="val 50000"/>
              </a:avLst>
            </a:prstGeom>
            <a:solidFill>
              <a:srgbClr val="F1D10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37" name="文本框 11"/>
            <p:cNvSpPr txBox="1"/>
            <p:nvPr/>
          </p:nvSpPr>
          <p:spPr>
            <a:xfrm>
              <a:off x="8718153" y="1506745"/>
              <a:ext cx="759363" cy="364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05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01529" y="3380092"/>
            <a:ext cx="763016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tencil" panose="040409050D0802020404" pitchFamily="82" charset="0"/>
                <a:ea typeface="Microsoft YaHei" panose="020B0503020204020204" pitchFamily="34" charset="-122"/>
                <a:sym typeface="+mn-ea"/>
              </a:rPr>
              <a:t>IMPLEMENTASI DESAIN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0E9377-D9FA-4EC1-A4FB-06463A804E75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32FB64-6A11-4272-9328-408BF5CF6721}"/>
              </a:ext>
            </a:extLst>
          </p:cNvPr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Landing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07263-30B1-4397-9C43-64D83349D953}"/>
              </a:ext>
            </a:extLst>
          </p:cNvPr>
          <p:cNvSpPr txBox="1"/>
          <p:nvPr/>
        </p:nvSpPr>
        <p:spPr>
          <a:xfrm>
            <a:off x="263019" y="1185114"/>
            <a:ext cx="907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Landing page 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browser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juga Home.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Login.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>
              <a:latin typeface="Alone On Earth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C6B7E-8A87-4CC2-A610-39BEB0D5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15" y="2333940"/>
            <a:ext cx="7653970" cy="37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0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Halaman Login </a:t>
            </a:r>
          </a:p>
        </p:txBody>
      </p:sp>
      <p:sp>
        <p:nvSpPr>
          <p:cNvPr id="15" name="矩形 14"/>
          <p:cNvSpPr/>
          <p:nvPr/>
        </p:nvSpPr>
        <p:spPr>
          <a:xfrm>
            <a:off x="389792" y="1249877"/>
            <a:ext cx="9890550" cy="5751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masuk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diminta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mengisikan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email or username dan password. Jika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mendaftar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dulu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admin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menekan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tombol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Daftar. 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09AA01-BE92-42D8-95DC-32737D7EE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334" y="2403762"/>
            <a:ext cx="8052799" cy="391315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Halaman Daftar</a:t>
            </a:r>
          </a:p>
        </p:txBody>
      </p:sp>
      <p:sp>
        <p:nvSpPr>
          <p:cNvPr id="15" name="矩形 14"/>
          <p:cNvSpPr/>
          <p:nvPr/>
        </p:nvSpPr>
        <p:spPr>
          <a:xfrm>
            <a:off x="443057" y="1320899"/>
            <a:ext cx="10156881" cy="6381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Sebelum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user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menggunakan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aplikasi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, admin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harus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melakukan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pendaftaran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calon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user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dengan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mengisikan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e-mail, username, dan password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seperti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bawah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</a:rPr>
              <a:t>: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lone On Earth" pitchFamily="50" charset="0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1ECDC3-8B76-4144-9001-2B5A5583B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46" y="2680895"/>
            <a:ext cx="7423108" cy="3646988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0963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305255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Halaman Utama </a:t>
            </a:r>
          </a:p>
        </p:txBody>
      </p:sp>
      <p:sp>
        <p:nvSpPr>
          <p:cNvPr id="15" name="矩形 14"/>
          <p:cNvSpPr/>
          <p:nvPr/>
        </p:nvSpPr>
        <p:spPr>
          <a:xfrm>
            <a:off x="396044" y="963149"/>
            <a:ext cx="6031390" cy="14756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pada admin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user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Daftar user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A63B69-EAF3-4D87-A94B-87E949935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892" y="3019898"/>
            <a:ext cx="6747029" cy="3289177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0963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305255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Halaman Utama </a:t>
            </a:r>
          </a:p>
        </p:txBody>
      </p:sp>
      <p:sp>
        <p:nvSpPr>
          <p:cNvPr id="15" name="矩形 14"/>
          <p:cNvSpPr/>
          <p:nvPr/>
        </p:nvSpPr>
        <p:spPr>
          <a:xfrm>
            <a:off x="396044" y="963149"/>
            <a:ext cx="6031390" cy="10811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Halaman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20074D-915B-4586-8652-844D82F1D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" t="14092" r="928" b="6483"/>
          <a:stretch/>
        </p:blipFill>
        <p:spPr>
          <a:xfrm>
            <a:off x="2641600" y="2438809"/>
            <a:ext cx="7250545" cy="3456042"/>
          </a:xfrm>
        </p:spPr>
      </p:pic>
    </p:spTree>
    <p:extLst>
      <p:ext uri="{BB962C8B-B14F-4D97-AF65-F5344CB8AC3E}">
        <p14:creationId xmlns:p14="http://schemas.microsoft.com/office/powerpoint/2010/main" val="32495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Halaman Menggambar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6564B-79B9-4549-9F93-8FEE5922C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852" y="1692459"/>
            <a:ext cx="8916295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Daftar Gambar</a:t>
            </a:r>
          </a:p>
        </p:txBody>
      </p:sp>
      <p:sp>
        <p:nvSpPr>
          <p:cNvPr id="15" name="矩形 14"/>
          <p:cNvSpPr/>
          <p:nvPr/>
        </p:nvSpPr>
        <p:spPr>
          <a:xfrm>
            <a:off x="315785" y="1276511"/>
            <a:ext cx="9295748" cy="587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219200" algn="l"/>
              </a:tabLst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dirty="0"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. User dan admin juga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82A3305-FB78-45F0-B221-FCA5EAA5E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" t="13658" r="1047" b="3771"/>
          <a:stretch/>
        </p:blipFill>
        <p:spPr>
          <a:xfrm>
            <a:off x="2419926" y="2419927"/>
            <a:ext cx="7462983" cy="3592946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Daftar Gambar User pada Admin</a:t>
            </a:r>
          </a:p>
        </p:txBody>
      </p:sp>
      <p:sp>
        <p:nvSpPr>
          <p:cNvPr id="15" name="矩形 14"/>
          <p:cNvSpPr/>
          <p:nvPr/>
        </p:nvSpPr>
        <p:spPr>
          <a:xfrm>
            <a:off x="315785" y="1285389"/>
            <a:ext cx="9295748" cy="978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219200" algn="l"/>
              </a:tabLst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Pada 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user, Admin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oleh user juga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219200" algn="l"/>
              </a:tabLst>
            </a:pP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45F022-96D4-4525-83CD-2623CB992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643" y="2393512"/>
            <a:ext cx="7780714" cy="3830758"/>
          </a:xfrm>
        </p:spPr>
      </p:pic>
    </p:spTree>
    <p:extLst>
      <p:ext uri="{BB962C8B-B14F-4D97-AF65-F5344CB8AC3E}">
        <p14:creationId xmlns:p14="http://schemas.microsoft.com/office/powerpoint/2010/main" val="296588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2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-9525" y="1701800"/>
            <a:ext cx="12201525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0638" y="1584325"/>
            <a:ext cx="12180888" cy="368935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7" name="组合 9"/>
          <p:cNvGrpSpPr/>
          <p:nvPr/>
        </p:nvGrpSpPr>
        <p:grpSpPr>
          <a:xfrm>
            <a:off x="1009650" y="3086100"/>
            <a:ext cx="2981325" cy="1173163"/>
            <a:chOff x="8687047" y="1431657"/>
            <a:chExt cx="802914" cy="515749"/>
          </a:xfrm>
        </p:grpSpPr>
        <p:sp>
          <p:nvSpPr>
            <p:cNvPr id="9" name="圆角矩形 8"/>
            <p:cNvSpPr/>
            <p:nvPr/>
          </p:nvSpPr>
          <p:spPr>
            <a:xfrm>
              <a:off x="8687047" y="1431657"/>
              <a:ext cx="802914" cy="515749"/>
            </a:xfrm>
            <a:prstGeom prst="roundRect">
              <a:avLst>
                <a:gd name="adj" fmla="val 50000"/>
              </a:avLst>
            </a:prstGeom>
            <a:solidFill>
              <a:srgbClr val="F1D10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49" name="文本框 11"/>
            <p:cNvSpPr txBox="1"/>
            <p:nvPr/>
          </p:nvSpPr>
          <p:spPr>
            <a:xfrm>
              <a:off x="8718153" y="1506745"/>
              <a:ext cx="759363" cy="36557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01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813300" y="3256901"/>
            <a:ext cx="63690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tencil" panose="040409050D0802020404" pitchFamily="82" charset="0"/>
                <a:ea typeface="Microsoft YaHei" panose="020B0503020204020204" pitchFamily="34" charset="-122"/>
                <a:sym typeface="+mn-ea"/>
              </a:rPr>
              <a:t>PENDAHULUAN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730"/>
            <a:ext cx="454723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Daftar User Pada Admin</a:t>
            </a:r>
          </a:p>
        </p:txBody>
      </p:sp>
      <p:sp>
        <p:nvSpPr>
          <p:cNvPr id="15" name="矩形 14"/>
          <p:cNvSpPr/>
          <p:nvPr/>
        </p:nvSpPr>
        <p:spPr>
          <a:xfrm>
            <a:off x="315785" y="1276511"/>
            <a:ext cx="9295748" cy="978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60045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19200" algn="l"/>
              </a:tabLst>
            </a:pP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daftar User, Admin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daftar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user yang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berhasil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login. juga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Alone On Earth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219200" algn="l"/>
              </a:tabLst>
            </a:pPr>
            <a:endParaRPr lang="en-ID" sz="1800" dirty="0">
              <a:effectLst/>
              <a:latin typeface="Alone On Earth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29F23-0884-47E2-92D3-716D5C04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67" y="2346930"/>
            <a:ext cx="7624066" cy="370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6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6634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图片 6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0" y="0"/>
            <a:ext cx="12201525" cy="3687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82475" cy="3687763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24" name="Freeform 28"/>
          <p:cNvSpPr/>
          <p:nvPr/>
        </p:nvSpPr>
        <p:spPr>
          <a:xfrm>
            <a:off x="4868863" y="4114800"/>
            <a:ext cx="952500" cy="600075"/>
          </a:xfrm>
          <a:custGeom>
            <a:avLst/>
            <a:gdLst/>
            <a:ahLst/>
            <a:cxnLst>
              <a:cxn ang="0">
                <a:pos x="1635806725" y="1038799"/>
              </a:cxn>
              <a:cxn ang="0">
                <a:pos x="1336405811" y="1038799"/>
              </a:cxn>
              <a:cxn ang="0">
                <a:pos x="1111568562" y="1038799"/>
              </a:cxn>
              <a:cxn ang="0">
                <a:pos x="962441867" y="178664791"/>
              </a:cxn>
              <a:cxn ang="0">
                <a:pos x="832816096" y="412383625"/>
              </a:cxn>
              <a:cxn ang="0">
                <a:pos x="707779151" y="637792643"/>
              </a:cxn>
              <a:cxn ang="0">
                <a:pos x="597654304" y="837232838"/>
              </a:cxn>
              <a:cxn ang="0">
                <a:pos x="518502448" y="693885486"/>
              </a:cxn>
              <a:cxn ang="0">
                <a:pos x="357904322" y="405112608"/>
              </a:cxn>
              <a:cxn ang="0">
                <a:pos x="231720489" y="176587769"/>
              </a:cxn>
              <a:cxn ang="0">
                <a:pos x="215660231" y="148541347"/>
              </a:cxn>
              <a:cxn ang="0">
                <a:pos x="462293454" y="148541347"/>
              </a:cxn>
              <a:cxn ang="0">
                <a:pos x="556358043" y="148541347"/>
              </a:cxn>
              <a:cxn ang="0">
                <a:pos x="629774184" y="280462486"/>
              </a:cxn>
              <a:cxn ang="0">
                <a:pos x="744487222" y="485096676"/>
              </a:cxn>
              <a:cxn ang="0">
                <a:pos x="827080380" y="339671150"/>
              </a:cxn>
              <a:cxn ang="0">
                <a:pos x="830521682" y="311625305"/>
              </a:cxn>
              <a:cxn ang="0">
                <a:pos x="721544360" y="115301507"/>
              </a:cxn>
              <a:cxn ang="0">
                <a:pos x="586183509" y="1038799"/>
              </a:cxn>
              <a:cxn ang="0">
                <a:pos x="169775143" y="1038799"/>
              </a:cxn>
              <a:cxn ang="0">
                <a:pos x="34413657" y="15581409"/>
              </a:cxn>
              <a:cxn ang="0">
                <a:pos x="21795337" y="127766519"/>
              </a:cxn>
              <a:cxn ang="0">
                <a:pos x="125036944" y="314741126"/>
              </a:cxn>
              <a:cxn ang="0">
                <a:pos x="285635070" y="604552803"/>
              </a:cxn>
              <a:cxn ang="0">
                <a:pos x="438203703" y="879821294"/>
              </a:cxn>
              <a:cxn ang="0">
                <a:pos x="519649973" y="1026285043"/>
              </a:cxn>
              <a:cxn ang="0">
                <a:pos x="599948718" y="1076145092"/>
              </a:cxn>
              <a:cxn ang="0">
                <a:pos x="679100574" y="1020052825"/>
              </a:cxn>
              <a:cxn ang="0">
                <a:pos x="820197776" y="764520363"/>
              </a:cxn>
              <a:cxn ang="0">
                <a:pos x="860347148" y="694923709"/>
              </a:cxn>
              <a:cxn ang="0">
                <a:pos x="955559263" y="521452914"/>
              </a:cxn>
              <a:cxn ang="0">
                <a:pos x="1011768257" y="418616419"/>
              </a:cxn>
              <a:cxn ang="0">
                <a:pos x="1026680990" y="391608797"/>
              </a:cxn>
              <a:cxn ang="0">
                <a:pos x="1144835330" y="179703590"/>
              </a:cxn>
              <a:cxn ang="0">
                <a:pos x="1162042476" y="148541347"/>
              </a:cxn>
              <a:cxn ang="0">
                <a:pos x="1268725385" y="148541347"/>
              </a:cxn>
              <a:cxn ang="0">
                <a:pos x="1500445239" y="148541347"/>
              </a:cxn>
              <a:cxn ang="0">
                <a:pos x="1464884693" y="217098626"/>
              </a:cxn>
              <a:cxn ang="0">
                <a:pos x="1319199300" y="479902681"/>
              </a:cxn>
              <a:cxn ang="0">
                <a:pos x="1168925081" y="752055351"/>
              </a:cxn>
              <a:cxn ang="0">
                <a:pos x="1121892468" y="835155240"/>
              </a:cxn>
              <a:cxn ang="0">
                <a:pos x="1071419189" y="746861356"/>
              </a:cxn>
              <a:cxn ang="0">
                <a:pos x="979648377" y="581700376"/>
              </a:cxn>
              <a:cxn ang="0">
                <a:pos x="973913298" y="570274163"/>
              </a:cxn>
              <a:cxn ang="0">
                <a:pos x="883290010" y="737512741"/>
              </a:cxn>
              <a:cxn ang="0">
                <a:pos x="1000296826" y="947340350"/>
              </a:cxn>
              <a:cxn ang="0">
                <a:pos x="1143688441" y="1073029271"/>
              </a:cxn>
              <a:cxn ang="0">
                <a:pos x="1201044960" y="1023169222"/>
              </a:cxn>
              <a:cxn ang="0">
                <a:pos x="1296256438" y="851775448"/>
              </a:cxn>
              <a:cxn ang="0">
                <a:pos x="1462590280" y="550537558"/>
              </a:cxn>
              <a:cxn ang="0">
                <a:pos x="1626629708" y="256571261"/>
              </a:cxn>
              <a:cxn ang="0">
                <a:pos x="1708075977" y="109068713"/>
              </a:cxn>
            </a:cxnLst>
            <a:rect l="0" t="0" r="0" b="0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F1D104"/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725" name="文本框 9"/>
          <p:cNvSpPr txBox="1"/>
          <p:nvPr/>
        </p:nvSpPr>
        <p:spPr>
          <a:xfrm>
            <a:off x="5967413" y="3944938"/>
            <a:ext cx="6011862" cy="92202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 !</a:t>
            </a:r>
            <a:endParaRPr lang="en-US" altLang="zh-CN" sz="5400" b="1" dirty="0">
              <a:solidFill>
                <a:srgbClr val="F1D10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LATAR BELAKANG</a:t>
            </a:r>
          </a:p>
        </p:txBody>
      </p:sp>
      <p:grpSp>
        <p:nvGrpSpPr>
          <p:cNvPr id="13315" name="组合 5"/>
          <p:cNvGrpSpPr/>
          <p:nvPr/>
        </p:nvGrpSpPr>
        <p:grpSpPr>
          <a:xfrm>
            <a:off x="7356028" y="1791711"/>
            <a:ext cx="4243387" cy="3808413"/>
            <a:chOff x="6955142" y="1778110"/>
            <a:chExt cx="4242960" cy="3808044"/>
          </a:xfrm>
        </p:grpSpPr>
        <p:sp>
          <p:nvSpPr>
            <p:cNvPr id="7" name="Freeform 155"/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/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/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/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55455" y="2306319"/>
            <a:ext cx="6437938" cy="25530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Berawal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dari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adanya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keluhan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para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orangtua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kepada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Perusahaan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BimBel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Bumi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dengan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sistem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menggambar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yang manual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karena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banyak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media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serta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bahan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yang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harus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dikumpulkan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untuk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itu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kami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melakukan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sebuah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pembuatan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rancangan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aplikasi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menggambar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berbasis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web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untuk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Bimbingan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Belajar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Bumi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.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Dengan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mendaftarkan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anaknya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menggunakan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aplikasi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, para guru juga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dapat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memantau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perkembangan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seni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para murid.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文本框 4"/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LATAR BELAKANG</a:t>
            </a:r>
          </a:p>
        </p:txBody>
      </p:sp>
      <p:grpSp>
        <p:nvGrpSpPr>
          <p:cNvPr id="13315" name="组合 5"/>
          <p:cNvGrpSpPr/>
          <p:nvPr/>
        </p:nvGrpSpPr>
        <p:grpSpPr>
          <a:xfrm>
            <a:off x="7524707" y="1778000"/>
            <a:ext cx="4243387" cy="3808413"/>
            <a:chOff x="6955142" y="1778110"/>
            <a:chExt cx="4242960" cy="3808044"/>
          </a:xfrm>
        </p:grpSpPr>
        <p:sp>
          <p:nvSpPr>
            <p:cNvPr id="7" name="Freeform 155"/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/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/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/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88205" y="2423960"/>
            <a:ext cx="6400272" cy="19660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meminimalisir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kertas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mengurangi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budget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dikeluarkan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anak-anak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Selain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anak-anak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belajar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Hal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sangat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mempermudah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menggambar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bidang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37D1D41-60E0-4490-B1FA-B23DA2185627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F812EA-B7CF-417D-91B5-3A95D3C4B6D2}"/>
              </a:ext>
            </a:extLst>
          </p:cNvPr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TUJUAN PENELITIAN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475ED9-AA2F-4F35-A60F-F53853BFF93F}"/>
              </a:ext>
            </a:extLst>
          </p:cNvPr>
          <p:cNvGrpSpPr/>
          <p:nvPr/>
        </p:nvGrpSpPr>
        <p:grpSpPr>
          <a:xfrm>
            <a:off x="7524707" y="1778000"/>
            <a:ext cx="4243387" cy="3808413"/>
            <a:chOff x="6955142" y="1778110"/>
            <a:chExt cx="4242960" cy="3808044"/>
          </a:xfrm>
        </p:grpSpPr>
        <p:sp>
          <p:nvSpPr>
            <p:cNvPr id="7" name="Freeform 155">
              <a:extLst>
                <a:ext uri="{FF2B5EF4-FFF2-40B4-BE49-F238E27FC236}">
                  <a16:creationId xmlns:a16="http://schemas.microsoft.com/office/drawing/2014/main" id="{15DC5283-1B40-4243-81BC-917E886354C0}"/>
                </a:ext>
              </a:extLst>
            </p:cNvPr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1F77191A-34B0-4C47-8144-62BA60F47C8B}"/>
                </a:ext>
              </a:extLst>
            </p:cNvPr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>
              <a:extLst>
                <a:ext uri="{FF2B5EF4-FFF2-40B4-BE49-F238E27FC236}">
                  <a16:creationId xmlns:a16="http://schemas.microsoft.com/office/drawing/2014/main" id="{52B78C71-C157-41F7-B5BA-DD857E70D120}"/>
                </a:ext>
              </a:extLst>
            </p:cNvPr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>
              <a:extLst>
                <a:ext uri="{FF2B5EF4-FFF2-40B4-BE49-F238E27FC236}">
                  <a16:creationId xmlns:a16="http://schemas.microsoft.com/office/drawing/2014/main" id="{685685F9-F433-49AE-B77A-062CA4C616B9}"/>
                </a:ext>
              </a:extLst>
            </p:cNvPr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7E3DFB2-2DB5-4ECC-9CA9-33D74ED0D2E4}"/>
              </a:ext>
            </a:extLst>
          </p:cNvPr>
          <p:cNvSpPr txBox="1"/>
          <p:nvPr/>
        </p:nvSpPr>
        <p:spPr>
          <a:xfrm>
            <a:off x="546721" y="2279828"/>
            <a:ext cx="6514251" cy="213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06000"/>
              </a:lnSpc>
            </a:pP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dilakukanya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yaitu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:</a:t>
            </a:r>
            <a:endParaRPr lang="en-ID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+mj-lt"/>
              <a:buAutoNum type="alphaLcParenR"/>
            </a:pP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Menghasilkan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sebuah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menggambar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anak-anak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Menghasilkan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menggambar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mudah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digunakan</a:t>
            </a:r>
            <a:r>
              <a:rPr lang="en-US" sz="20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ID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34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D61E0B0-CCAD-4559-AA96-354408104988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6BF024-F899-49F5-92E9-D19573B1069A}"/>
              </a:ext>
            </a:extLst>
          </p:cNvPr>
          <p:cNvSpPr txBox="1"/>
          <p:nvPr/>
        </p:nvSpPr>
        <p:spPr>
          <a:xfrm>
            <a:off x="254000" y="633413"/>
            <a:ext cx="3717925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MANFAAT PENELITIAN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7259001-A2E2-410F-92EC-51FE78BEB73A}"/>
              </a:ext>
            </a:extLst>
          </p:cNvPr>
          <p:cNvGrpSpPr/>
          <p:nvPr/>
        </p:nvGrpSpPr>
        <p:grpSpPr>
          <a:xfrm>
            <a:off x="7524707" y="1778000"/>
            <a:ext cx="4243387" cy="3808413"/>
            <a:chOff x="6955142" y="1778110"/>
            <a:chExt cx="4242960" cy="3808044"/>
          </a:xfrm>
        </p:grpSpPr>
        <p:sp>
          <p:nvSpPr>
            <p:cNvPr id="7" name="Freeform 155">
              <a:extLst>
                <a:ext uri="{FF2B5EF4-FFF2-40B4-BE49-F238E27FC236}">
                  <a16:creationId xmlns:a16="http://schemas.microsoft.com/office/drawing/2014/main" id="{C26400FB-F0D1-45E9-BDC3-D3795D903A8D}"/>
                </a:ext>
              </a:extLst>
            </p:cNvPr>
            <p:cNvSpPr/>
            <p:nvPr/>
          </p:nvSpPr>
          <p:spPr bwMode="auto">
            <a:xfrm rot="18900000">
              <a:off x="8473161" y="1778108"/>
              <a:ext cx="1997697" cy="1997698"/>
            </a:xfrm>
            <a:custGeom>
              <a:avLst/>
              <a:gdLst>
                <a:gd name="T0" fmla="*/ 328 w 1143"/>
                <a:gd name="T1" fmla="*/ 487 h 1143"/>
                <a:gd name="T2" fmla="*/ 276 w 1143"/>
                <a:gd name="T3" fmla="*/ 363 h 1143"/>
                <a:gd name="T4" fmla="*/ 174 w 1143"/>
                <a:gd name="T5" fmla="*/ 398 h 1143"/>
                <a:gd name="T6" fmla="*/ 0 w 1143"/>
                <a:gd name="T7" fmla="*/ 572 h 1143"/>
                <a:gd name="T8" fmla="*/ 175 w 1143"/>
                <a:gd name="T9" fmla="*/ 746 h 1143"/>
                <a:gd name="T10" fmla="*/ 211 w 1143"/>
                <a:gd name="T11" fmla="*/ 849 h 1143"/>
                <a:gd name="T12" fmla="*/ 86 w 1143"/>
                <a:gd name="T13" fmla="*/ 900 h 1143"/>
                <a:gd name="T14" fmla="*/ 246 w 1143"/>
                <a:gd name="T15" fmla="*/ 1060 h 1143"/>
                <a:gd name="T16" fmla="*/ 298 w 1143"/>
                <a:gd name="T17" fmla="*/ 936 h 1143"/>
                <a:gd name="T18" fmla="*/ 400 w 1143"/>
                <a:gd name="T19" fmla="*/ 972 h 1143"/>
                <a:gd name="T20" fmla="*/ 572 w 1143"/>
                <a:gd name="T21" fmla="*/ 1143 h 1143"/>
                <a:gd name="T22" fmla="*/ 1143 w 1143"/>
                <a:gd name="T23" fmla="*/ 572 h 1143"/>
                <a:gd name="T24" fmla="*/ 959 w 1143"/>
                <a:gd name="T25" fmla="*/ 388 h 1143"/>
                <a:gd name="T26" fmla="*/ 916 w 1143"/>
                <a:gd name="T27" fmla="*/ 345 h 1143"/>
                <a:gd name="T28" fmla="*/ 759 w 1143"/>
                <a:gd name="T29" fmla="*/ 187 h 1143"/>
                <a:gd name="T30" fmla="*/ 746 w 1143"/>
                <a:gd name="T31" fmla="*/ 175 h 1143"/>
                <a:gd name="T32" fmla="*/ 572 w 1143"/>
                <a:gd name="T33" fmla="*/ 0 h 1143"/>
                <a:gd name="T34" fmla="*/ 572 w 1143"/>
                <a:gd name="T35" fmla="*/ 0 h 1143"/>
                <a:gd name="T36" fmla="*/ 398 w 1143"/>
                <a:gd name="T37" fmla="*/ 174 h 1143"/>
                <a:gd name="T38" fmla="*/ 378 w 1143"/>
                <a:gd name="T39" fmla="*/ 194 h 1143"/>
                <a:gd name="T40" fmla="*/ 379 w 1143"/>
                <a:gd name="T41" fmla="*/ 194 h 1143"/>
                <a:gd name="T42" fmla="*/ 363 w 1143"/>
                <a:gd name="T43" fmla="*/ 276 h 1143"/>
                <a:gd name="T44" fmla="*/ 488 w 1143"/>
                <a:gd name="T45" fmla="*/ 328 h 1143"/>
                <a:gd name="T46" fmla="*/ 328 w 1143"/>
                <a:gd name="T47" fmla="*/ 48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328" y="487"/>
                  </a:moveTo>
                  <a:cubicBezTo>
                    <a:pt x="272" y="446"/>
                    <a:pt x="296" y="413"/>
                    <a:pt x="276" y="363"/>
                  </a:cubicBezTo>
                  <a:cubicBezTo>
                    <a:pt x="266" y="336"/>
                    <a:pt x="236" y="336"/>
                    <a:pt x="174" y="398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175" y="746"/>
                    <a:pt x="175" y="746"/>
                    <a:pt x="175" y="746"/>
                  </a:cubicBezTo>
                  <a:cubicBezTo>
                    <a:pt x="238" y="809"/>
                    <a:pt x="237" y="839"/>
                    <a:pt x="211" y="849"/>
                  </a:cubicBezTo>
                  <a:cubicBezTo>
                    <a:pt x="160" y="868"/>
                    <a:pt x="127" y="844"/>
                    <a:pt x="86" y="900"/>
                  </a:cubicBezTo>
                  <a:cubicBezTo>
                    <a:pt x="16" y="997"/>
                    <a:pt x="150" y="1131"/>
                    <a:pt x="246" y="1060"/>
                  </a:cubicBezTo>
                  <a:cubicBezTo>
                    <a:pt x="303" y="1019"/>
                    <a:pt x="279" y="986"/>
                    <a:pt x="298" y="936"/>
                  </a:cubicBezTo>
                  <a:cubicBezTo>
                    <a:pt x="308" y="909"/>
                    <a:pt x="338" y="909"/>
                    <a:pt x="400" y="972"/>
                  </a:cubicBezTo>
                  <a:cubicBezTo>
                    <a:pt x="572" y="1143"/>
                    <a:pt x="572" y="1143"/>
                    <a:pt x="572" y="1143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59" y="388"/>
                    <a:pt x="959" y="388"/>
                    <a:pt x="959" y="388"/>
                  </a:cubicBezTo>
                  <a:cubicBezTo>
                    <a:pt x="916" y="345"/>
                    <a:pt x="916" y="345"/>
                    <a:pt x="916" y="345"/>
                  </a:cubicBezTo>
                  <a:cubicBezTo>
                    <a:pt x="759" y="187"/>
                    <a:pt x="759" y="187"/>
                    <a:pt x="759" y="187"/>
                  </a:cubicBezTo>
                  <a:cubicBezTo>
                    <a:pt x="755" y="183"/>
                    <a:pt x="751" y="179"/>
                    <a:pt x="746" y="175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398" y="174"/>
                    <a:pt x="398" y="174"/>
                    <a:pt x="398" y="174"/>
                  </a:cubicBezTo>
                  <a:cubicBezTo>
                    <a:pt x="378" y="194"/>
                    <a:pt x="378" y="194"/>
                    <a:pt x="378" y="194"/>
                  </a:cubicBezTo>
                  <a:cubicBezTo>
                    <a:pt x="379" y="194"/>
                    <a:pt x="379" y="194"/>
                    <a:pt x="379" y="194"/>
                  </a:cubicBezTo>
                  <a:cubicBezTo>
                    <a:pt x="336" y="243"/>
                    <a:pt x="339" y="267"/>
                    <a:pt x="363" y="276"/>
                  </a:cubicBezTo>
                  <a:cubicBezTo>
                    <a:pt x="413" y="295"/>
                    <a:pt x="446" y="272"/>
                    <a:pt x="488" y="328"/>
                  </a:cubicBezTo>
                  <a:cubicBezTo>
                    <a:pt x="559" y="425"/>
                    <a:pt x="425" y="558"/>
                    <a:pt x="328" y="4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57">
              <a:extLst>
                <a:ext uri="{FF2B5EF4-FFF2-40B4-BE49-F238E27FC236}">
                  <a16:creationId xmlns:a16="http://schemas.microsoft.com/office/drawing/2014/main" id="{61DBE625-7054-4B14-B7A6-27616E97D01D}"/>
                </a:ext>
              </a:extLst>
            </p:cNvPr>
            <p:cNvSpPr/>
            <p:nvPr/>
          </p:nvSpPr>
          <p:spPr bwMode="auto">
            <a:xfrm rot="18900000">
              <a:off x="7028552" y="1798455"/>
              <a:ext cx="1972764" cy="1975691"/>
            </a:xfrm>
            <a:custGeom>
              <a:avLst/>
              <a:gdLst>
                <a:gd name="T0" fmla="*/ 378 w 1062"/>
                <a:gd name="T1" fmla="*/ 908 h 1062"/>
                <a:gd name="T2" fmla="*/ 335 w 1062"/>
                <a:gd name="T3" fmla="*/ 852 h 1062"/>
                <a:gd name="T4" fmla="*/ 372 w 1062"/>
                <a:gd name="T5" fmla="*/ 845 h 1062"/>
                <a:gd name="T6" fmla="*/ 470 w 1062"/>
                <a:gd name="T7" fmla="*/ 791 h 1062"/>
                <a:gd name="T8" fmla="*/ 451 w 1062"/>
                <a:gd name="T9" fmla="*/ 611 h 1062"/>
                <a:gd name="T10" fmla="*/ 271 w 1062"/>
                <a:gd name="T11" fmla="*/ 592 h 1062"/>
                <a:gd name="T12" fmla="*/ 217 w 1062"/>
                <a:gd name="T13" fmla="*/ 690 h 1062"/>
                <a:gd name="T14" fmla="*/ 210 w 1062"/>
                <a:gd name="T15" fmla="*/ 727 h 1062"/>
                <a:gd name="T16" fmla="*/ 173 w 1062"/>
                <a:gd name="T17" fmla="*/ 703 h 1062"/>
                <a:gd name="T18" fmla="*/ 164 w 1062"/>
                <a:gd name="T19" fmla="*/ 694 h 1062"/>
                <a:gd name="T20" fmla="*/ 0 w 1062"/>
                <a:gd name="T21" fmla="*/ 531 h 1062"/>
                <a:gd name="T22" fmla="*/ 155 w 1062"/>
                <a:gd name="T23" fmla="*/ 376 h 1062"/>
                <a:gd name="T24" fmla="*/ 167 w 1062"/>
                <a:gd name="T25" fmla="*/ 365 h 1062"/>
                <a:gd name="T26" fmla="*/ 167 w 1062"/>
                <a:gd name="T27" fmla="*/ 365 h 1062"/>
                <a:gd name="T28" fmla="*/ 532 w 1062"/>
                <a:gd name="T29" fmla="*/ 0 h 1062"/>
                <a:gd name="T30" fmla="*/ 1062 w 1062"/>
                <a:gd name="T31" fmla="*/ 531 h 1062"/>
                <a:gd name="T32" fmla="*/ 911 w 1062"/>
                <a:gd name="T33" fmla="*/ 682 h 1062"/>
                <a:gd name="T34" fmla="*/ 857 w 1062"/>
                <a:gd name="T35" fmla="*/ 753 h 1062"/>
                <a:gd name="T36" fmla="*/ 865 w 1062"/>
                <a:gd name="T37" fmla="*/ 819 h 1062"/>
                <a:gd name="T38" fmla="*/ 886 w 1062"/>
                <a:gd name="T39" fmla="*/ 832 h 1062"/>
                <a:gd name="T40" fmla="*/ 940 w 1062"/>
                <a:gd name="T41" fmla="*/ 843 h 1062"/>
                <a:gd name="T42" fmla="*/ 986 w 1062"/>
                <a:gd name="T43" fmla="*/ 860 h 1062"/>
                <a:gd name="T44" fmla="*/ 997 w 1062"/>
                <a:gd name="T45" fmla="*/ 873 h 1062"/>
                <a:gd name="T46" fmla="*/ 982 w 1062"/>
                <a:gd name="T47" fmla="*/ 979 h 1062"/>
                <a:gd name="T48" fmla="*/ 877 w 1062"/>
                <a:gd name="T49" fmla="*/ 993 h 1062"/>
                <a:gd name="T50" fmla="*/ 864 w 1062"/>
                <a:gd name="T51" fmla="*/ 982 h 1062"/>
                <a:gd name="T52" fmla="*/ 847 w 1062"/>
                <a:gd name="T53" fmla="*/ 936 h 1062"/>
                <a:gd name="T54" fmla="*/ 836 w 1062"/>
                <a:gd name="T55" fmla="*/ 882 h 1062"/>
                <a:gd name="T56" fmla="*/ 822 w 1062"/>
                <a:gd name="T57" fmla="*/ 861 h 1062"/>
                <a:gd name="T58" fmla="*/ 686 w 1062"/>
                <a:gd name="T59" fmla="*/ 907 h 1062"/>
                <a:gd name="T60" fmla="*/ 531 w 1062"/>
                <a:gd name="T61" fmla="*/ 1062 h 1062"/>
                <a:gd name="T62" fmla="*/ 378 w 1062"/>
                <a:gd name="T63" fmla="*/ 908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62" h="1062">
                  <a:moveTo>
                    <a:pt x="378" y="908"/>
                  </a:moveTo>
                  <a:cubicBezTo>
                    <a:pt x="346" y="876"/>
                    <a:pt x="337" y="859"/>
                    <a:pt x="335" y="852"/>
                  </a:cubicBezTo>
                  <a:cubicBezTo>
                    <a:pt x="348" y="848"/>
                    <a:pt x="360" y="847"/>
                    <a:pt x="372" y="845"/>
                  </a:cubicBezTo>
                  <a:cubicBezTo>
                    <a:pt x="402" y="842"/>
                    <a:pt x="436" y="839"/>
                    <a:pt x="470" y="791"/>
                  </a:cubicBezTo>
                  <a:cubicBezTo>
                    <a:pt x="510" y="737"/>
                    <a:pt x="502" y="663"/>
                    <a:pt x="451" y="611"/>
                  </a:cubicBezTo>
                  <a:cubicBezTo>
                    <a:pt x="399" y="560"/>
                    <a:pt x="326" y="552"/>
                    <a:pt x="271" y="592"/>
                  </a:cubicBezTo>
                  <a:cubicBezTo>
                    <a:pt x="223" y="627"/>
                    <a:pt x="220" y="660"/>
                    <a:pt x="217" y="690"/>
                  </a:cubicBezTo>
                  <a:cubicBezTo>
                    <a:pt x="216" y="703"/>
                    <a:pt x="215" y="715"/>
                    <a:pt x="210" y="727"/>
                  </a:cubicBezTo>
                  <a:cubicBezTo>
                    <a:pt x="205" y="726"/>
                    <a:pt x="193" y="720"/>
                    <a:pt x="173" y="703"/>
                  </a:cubicBezTo>
                  <a:cubicBezTo>
                    <a:pt x="164" y="694"/>
                    <a:pt x="164" y="694"/>
                    <a:pt x="164" y="694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5" y="376"/>
                    <a:pt x="155" y="376"/>
                    <a:pt x="155" y="376"/>
                  </a:cubicBezTo>
                  <a:cubicBezTo>
                    <a:pt x="159" y="372"/>
                    <a:pt x="163" y="369"/>
                    <a:pt x="167" y="365"/>
                  </a:cubicBezTo>
                  <a:cubicBezTo>
                    <a:pt x="167" y="365"/>
                    <a:pt x="167" y="365"/>
                    <a:pt x="167" y="36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1062" y="531"/>
                    <a:pt x="1062" y="531"/>
                    <a:pt x="1062" y="531"/>
                  </a:cubicBezTo>
                  <a:cubicBezTo>
                    <a:pt x="911" y="682"/>
                    <a:pt x="911" y="682"/>
                    <a:pt x="911" y="682"/>
                  </a:cubicBezTo>
                  <a:cubicBezTo>
                    <a:pt x="884" y="710"/>
                    <a:pt x="866" y="733"/>
                    <a:pt x="857" y="753"/>
                  </a:cubicBezTo>
                  <a:cubicBezTo>
                    <a:pt x="842" y="788"/>
                    <a:pt x="855" y="809"/>
                    <a:pt x="865" y="819"/>
                  </a:cubicBezTo>
                  <a:cubicBezTo>
                    <a:pt x="870" y="824"/>
                    <a:pt x="877" y="829"/>
                    <a:pt x="886" y="832"/>
                  </a:cubicBezTo>
                  <a:cubicBezTo>
                    <a:pt x="906" y="840"/>
                    <a:pt x="925" y="841"/>
                    <a:pt x="940" y="843"/>
                  </a:cubicBezTo>
                  <a:cubicBezTo>
                    <a:pt x="960" y="845"/>
                    <a:pt x="972" y="846"/>
                    <a:pt x="986" y="860"/>
                  </a:cubicBezTo>
                  <a:cubicBezTo>
                    <a:pt x="990" y="864"/>
                    <a:pt x="993" y="868"/>
                    <a:pt x="997" y="873"/>
                  </a:cubicBezTo>
                  <a:cubicBezTo>
                    <a:pt x="1025" y="912"/>
                    <a:pt x="1007" y="954"/>
                    <a:pt x="982" y="979"/>
                  </a:cubicBezTo>
                  <a:cubicBezTo>
                    <a:pt x="958" y="1003"/>
                    <a:pt x="916" y="1022"/>
                    <a:pt x="877" y="993"/>
                  </a:cubicBezTo>
                  <a:cubicBezTo>
                    <a:pt x="872" y="990"/>
                    <a:pt x="867" y="986"/>
                    <a:pt x="864" y="982"/>
                  </a:cubicBezTo>
                  <a:cubicBezTo>
                    <a:pt x="850" y="968"/>
                    <a:pt x="849" y="957"/>
                    <a:pt x="847" y="936"/>
                  </a:cubicBezTo>
                  <a:cubicBezTo>
                    <a:pt x="845" y="921"/>
                    <a:pt x="843" y="903"/>
                    <a:pt x="836" y="882"/>
                  </a:cubicBezTo>
                  <a:cubicBezTo>
                    <a:pt x="832" y="874"/>
                    <a:pt x="828" y="866"/>
                    <a:pt x="822" y="861"/>
                  </a:cubicBezTo>
                  <a:cubicBezTo>
                    <a:pt x="777" y="816"/>
                    <a:pt x="708" y="885"/>
                    <a:pt x="686" y="907"/>
                  </a:cubicBezTo>
                  <a:cubicBezTo>
                    <a:pt x="531" y="1062"/>
                    <a:pt x="531" y="1062"/>
                    <a:pt x="531" y="1062"/>
                  </a:cubicBezTo>
                  <a:lnTo>
                    <a:pt x="378" y="90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59">
              <a:extLst>
                <a:ext uri="{FF2B5EF4-FFF2-40B4-BE49-F238E27FC236}">
                  <a16:creationId xmlns:a16="http://schemas.microsoft.com/office/drawing/2014/main" id="{FAD712F4-5B3D-4694-AFB9-0D1E003EEA76}"/>
                </a:ext>
              </a:extLst>
            </p:cNvPr>
            <p:cNvSpPr/>
            <p:nvPr/>
          </p:nvSpPr>
          <p:spPr bwMode="auto">
            <a:xfrm rot="18900000">
              <a:off x="6953679" y="3222466"/>
              <a:ext cx="2124964" cy="2122038"/>
            </a:xfrm>
            <a:custGeom>
              <a:avLst/>
              <a:gdLst>
                <a:gd name="T0" fmla="*/ 814 w 1143"/>
                <a:gd name="T1" fmla="*/ 656 h 1143"/>
                <a:gd name="T2" fmla="*/ 866 w 1143"/>
                <a:gd name="T3" fmla="*/ 780 h 1143"/>
                <a:gd name="T4" fmla="*/ 969 w 1143"/>
                <a:gd name="T5" fmla="*/ 745 h 1143"/>
                <a:gd name="T6" fmla="*/ 1143 w 1143"/>
                <a:gd name="T7" fmla="*/ 572 h 1143"/>
                <a:gd name="T8" fmla="*/ 968 w 1143"/>
                <a:gd name="T9" fmla="*/ 397 h 1143"/>
                <a:gd name="T10" fmla="*/ 932 w 1143"/>
                <a:gd name="T11" fmla="*/ 294 h 1143"/>
                <a:gd name="T12" fmla="*/ 1057 w 1143"/>
                <a:gd name="T13" fmla="*/ 243 h 1143"/>
                <a:gd name="T14" fmla="*/ 896 w 1143"/>
                <a:gd name="T15" fmla="*/ 83 h 1143"/>
                <a:gd name="T16" fmla="*/ 845 w 1143"/>
                <a:gd name="T17" fmla="*/ 207 h 1143"/>
                <a:gd name="T18" fmla="*/ 743 w 1143"/>
                <a:gd name="T19" fmla="*/ 172 h 1143"/>
                <a:gd name="T20" fmla="*/ 571 w 1143"/>
                <a:gd name="T21" fmla="*/ 0 h 1143"/>
                <a:gd name="T22" fmla="*/ 0 w 1143"/>
                <a:gd name="T23" fmla="*/ 571 h 1143"/>
                <a:gd name="T24" fmla="*/ 184 w 1143"/>
                <a:gd name="T25" fmla="*/ 755 h 1143"/>
                <a:gd name="T26" fmla="*/ 227 w 1143"/>
                <a:gd name="T27" fmla="*/ 798 h 1143"/>
                <a:gd name="T28" fmla="*/ 384 w 1143"/>
                <a:gd name="T29" fmla="*/ 956 h 1143"/>
                <a:gd name="T30" fmla="*/ 396 w 1143"/>
                <a:gd name="T31" fmla="*/ 968 h 1143"/>
                <a:gd name="T32" fmla="*/ 571 w 1143"/>
                <a:gd name="T33" fmla="*/ 1143 h 1143"/>
                <a:gd name="T34" fmla="*/ 571 w 1143"/>
                <a:gd name="T35" fmla="*/ 1143 h 1143"/>
                <a:gd name="T36" fmla="*/ 745 w 1143"/>
                <a:gd name="T37" fmla="*/ 969 h 1143"/>
                <a:gd name="T38" fmla="*/ 765 w 1143"/>
                <a:gd name="T39" fmla="*/ 949 h 1143"/>
                <a:gd name="T40" fmla="*/ 764 w 1143"/>
                <a:gd name="T41" fmla="*/ 949 h 1143"/>
                <a:gd name="T42" fmla="*/ 780 w 1143"/>
                <a:gd name="T43" fmla="*/ 867 h 1143"/>
                <a:gd name="T44" fmla="*/ 655 w 1143"/>
                <a:gd name="T45" fmla="*/ 815 h 1143"/>
                <a:gd name="T46" fmla="*/ 814 w 1143"/>
                <a:gd name="T47" fmla="*/ 65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814" y="656"/>
                  </a:moveTo>
                  <a:cubicBezTo>
                    <a:pt x="871" y="697"/>
                    <a:pt x="847" y="730"/>
                    <a:pt x="866" y="780"/>
                  </a:cubicBezTo>
                  <a:cubicBezTo>
                    <a:pt x="877" y="807"/>
                    <a:pt x="907" y="808"/>
                    <a:pt x="969" y="745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8" y="397"/>
                    <a:pt x="968" y="397"/>
                    <a:pt x="968" y="397"/>
                  </a:cubicBezTo>
                  <a:cubicBezTo>
                    <a:pt x="905" y="334"/>
                    <a:pt x="905" y="304"/>
                    <a:pt x="932" y="294"/>
                  </a:cubicBezTo>
                  <a:cubicBezTo>
                    <a:pt x="983" y="275"/>
                    <a:pt x="1016" y="299"/>
                    <a:pt x="1057" y="243"/>
                  </a:cubicBezTo>
                  <a:cubicBezTo>
                    <a:pt x="1127" y="146"/>
                    <a:pt x="993" y="12"/>
                    <a:pt x="896" y="83"/>
                  </a:cubicBezTo>
                  <a:cubicBezTo>
                    <a:pt x="840" y="124"/>
                    <a:pt x="864" y="157"/>
                    <a:pt x="845" y="207"/>
                  </a:cubicBezTo>
                  <a:cubicBezTo>
                    <a:pt x="835" y="234"/>
                    <a:pt x="805" y="234"/>
                    <a:pt x="743" y="172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184" y="755"/>
                    <a:pt x="184" y="755"/>
                    <a:pt x="184" y="755"/>
                  </a:cubicBezTo>
                  <a:cubicBezTo>
                    <a:pt x="227" y="798"/>
                    <a:pt x="227" y="798"/>
                    <a:pt x="227" y="798"/>
                  </a:cubicBezTo>
                  <a:cubicBezTo>
                    <a:pt x="384" y="956"/>
                    <a:pt x="384" y="956"/>
                    <a:pt x="384" y="956"/>
                  </a:cubicBezTo>
                  <a:cubicBezTo>
                    <a:pt x="388" y="960"/>
                    <a:pt x="392" y="964"/>
                    <a:pt x="396" y="968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45" y="969"/>
                    <a:pt x="745" y="969"/>
                    <a:pt x="745" y="969"/>
                  </a:cubicBezTo>
                  <a:cubicBezTo>
                    <a:pt x="765" y="949"/>
                    <a:pt x="765" y="949"/>
                    <a:pt x="765" y="949"/>
                  </a:cubicBezTo>
                  <a:cubicBezTo>
                    <a:pt x="764" y="949"/>
                    <a:pt x="764" y="949"/>
                    <a:pt x="764" y="949"/>
                  </a:cubicBezTo>
                  <a:cubicBezTo>
                    <a:pt x="807" y="900"/>
                    <a:pt x="804" y="876"/>
                    <a:pt x="780" y="867"/>
                  </a:cubicBezTo>
                  <a:cubicBezTo>
                    <a:pt x="729" y="848"/>
                    <a:pt x="697" y="872"/>
                    <a:pt x="655" y="815"/>
                  </a:cubicBezTo>
                  <a:cubicBezTo>
                    <a:pt x="584" y="718"/>
                    <a:pt x="717" y="585"/>
                    <a:pt x="814" y="6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61">
              <a:extLst>
                <a:ext uri="{FF2B5EF4-FFF2-40B4-BE49-F238E27FC236}">
                  <a16:creationId xmlns:a16="http://schemas.microsoft.com/office/drawing/2014/main" id="{5E16C4B9-2C2B-4585-B1DD-1BA12FB4C25B}"/>
                </a:ext>
              </a:extLst>
            </p:cNvPr>
            <p:cNvSpPr/>
            <p:nvPr/>
          </p:nvSpPr>
          <p:spPr bwMode="auto">
            <a:xfrm rot="17218498">
              <a:off x="9076062" y="3464114"/>
              <a:ext cx="2122038" cy="2122037"/>
            </a:xfrm>
            <a:custGeom>
              <a:avLst/>
              <a:gdLst>
                <a:gd name="T0" fmla="*/ 655 w 1143"/>
                <a:gd name="T1" fmla="*/ 328 h 1143"/>
                <a:gd name="T2" fmla="*/ 780 w 1143"/>
                <a:gd name="T3" fmla="*/ 276 h 1143"/>
                <a:gd name="T4" fmla="*/ 745 w 1143"/>
                <a:gd name="T5" fmla="*/ 174 h 1143"/>
                <a:gd name="T6" fmla="*/ 571 w 1143"/>
                <a:gd name="T7" fmla="*/ 0 h 1143"/>
                <a:gd name="T8" fmla="*/ 396 w 1143"/>
                <a:gd name="T9" fmla="*/ 175 h 1143"/>
                <a:gd name="T10" fmla="*/ 294 w 1143"/>
                <a:gd name="T11" fmla="*/ 211 h 1143"/>
                <a:gd name="T12" fmla="*/ 243 w 1143"/>
                <a:gd name="T13" fmla="*/ 86 h 1143"/>
                <a:gd name="T14" fmla="*/ 82 w 1143"/>
                <a:gd name="T15" fmla="*/ 247 h 1143"/>
                <a:gd name="T16" fmla="*/ 207 w 1143"/>
                <a:gd name="T17" fmla="*/ 298 h 1143"/>
                <a:gd name="T18" fmla="*/ 171 w 1143"/>
                <a:gd name="T19" fmla="*/ 400 h 1143"/>
                <a:gd name="T20" fmla="*/ 0 w 1143"/>
                <a:gd name="T21" fmla="*/ 572 h 1143"/>
                <a:gd name="T22" fmla="*/ 571 w 1143"/>
                <a:gd name="T23" fmla="*/ 1143 h 1143"/>
                <a:gd name="T24" fmla="*/ 755 w 1143"/>
                <a:gd name="T25" fmla="*/ 959 h 1143"/>
                <a:gd name="T26" fmla="*/ 798 w 1143"/>
                <a:gd name="T27" fmla="*/ 916 h 1143"/>
                <a:gd name="T28" fmla="*/ 955 w 1143"/>
                <a:gd name="T29" fmla="*/ 759 h 1143"/>
                <a:gd name="T30" fmla="*/ 968 w 1143"/>
                <a:gd name="T31" fmla="*/ 747 h 1143"/>
                <a:gd name="T32" fmla="*/ 1143 w 1143"/>
                <a:gd name="T33" fmla="*/ 572 h 1143"/>
                <a:gd name="T34" fmla="*/ 1143 w 1143"/>
                <a:gd name="T35" fmla="*/ 572 h 1143"/>
                <a:gd name="T36" fmla="*/ 969 w 1143"/>
                <a:gd name="T37" fmla="*/ 398 h 1143"/>
                <a:gd name="T38" fmla="*/ 949 w 1143"/>
                <a:gd name="T39" fmla="*/ 378 h 1143"/>
                <a:gd name="T40" fmla="*/ 948 w 1143"/>
                <a:gd name="T41" fmla="*/ 379 h 1143"/>
                <a:gd name="T42" fmla="*/ 867 w 1143"/>
                <a:gd name="T43" fmla="*/ 363 h 1143"/>
                <a:gd name="T44" fmla="*/ 815 w 1143"/>
                <a:gd name="T45" fmla="*/ 488 h 1143"/>
                <a:gd name="T46" fmla="*/ 655 w 1143"/>
                <a:gd name="T47" fmla="*/ 328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3" h="1143">
                  <a:moveTo>
                    <a:pt x="655" y="328"/>
                  </a:moveTo>
                  <a:cubicBezTo>
                    <a:pt x="697" y="272"/>
                    <a:pt x="730" y="296"/>
                    <a:pt x="780" y="276"/>
                  </a:cubicBezTo>
                  <a:cubicBezTo>
                    <a:pt x="807" y="266"/>
                    <a:pt x="807" y="236"/>
                    <a:pt x="745" y="174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396" y="175"/>
                    <a:pt x="396" y="175"/>
                    <a:pt x="396" y="175"/>
                  </a:cubicBezTo>
                  <a:cubicBezTo>
                    <a:pt x="334" y="238"/>
                    <a:pt x="304" y="237"/>
                    <a:pt x="294" y="211"/>
                  </a:cubicBezTo>
                  <a:cubicBezTo>
                    <a:pt x="275" y="160"/>
                    <a:pt x="299" y="127"/>
                    <a:pt x="243" y="86"/>
                  </a:cubicBezTo>
                  <a:cubicBezTo>
                    <a:pt x="146" y="16"/>
                    <a:pt x="12" y="150"/>
                    <a:pt x="82" y="247"/>
                  </a:cubicBezTo>
                  <a:cubicBezTo>
                    <a:pt x="123" y="303"/>
                    <a:pt x="156" y="279"/>
                    <a:pt x="207" y="298"/>
                  </a:cubicBezTo>
                  <a:cubicBezTo>
                    <a:pt x="234" y="308"/>
                    <a:pt x="234" y="338"/>
                    <a:pt x="171" y="400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571" y="1143"/>
                    <a:pt x="571" y="1143"/>
                    <a:pt x="571" y="1143"/>
                  </a:cubicBezTo>
                  <a:cubicBezTo>
                    <a:pt x="755" y="959"/>
                    <a:pt x="755" y="959"/>
                    <a:pt x="755" y="959"/>
                  </a:cubicBezTo>
                  <a:cubicBezTo>
                    <a:pt x="798" y="916"/>
                    <a:pt x="798" y="916"/>
                    <a:pt x="798" y="916"/>
                  </a:cubicBezTo>
                  <a:cubicBezTo>
                    <a:pt x="955" y="759"/>
                    <a:pt x="955" y="759"/>
                    <a:pt x="955" y="759"/>
                  </a:cubicBezTo>
                  <a:cubicBezTo>
                    <a:pt x="959" y="755"/>
                    <a:pt x="964" y="751"/>
                    <a:pt x="968" y="747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1143" y="572"/>
                    <a:pt x="1143" y="572"/>
                    <a:pt x="1143" y="572"/>
                  </a:cubicBezTo>
                  <a:cubicBezTo>
                    <a:pt x="969" y="398"/>
                    <a:pt x="969" y="398"/>
                    <a:pt x="969" y="398"/>
                  </a:cubicBezTo>
                  <a:cubicBezTo>
                    <a:pt x="949" y="378"/>
                    <a:pt x="949" y="378"/>
                    <a:pt x="949" y="378"/>
                  </a:cubicBezTo>
                  <a:cubicBezTo>
                    <a:pt x="948" y="379"/>
                    <a:pt x="948" y="379"/>
                    <a:pt x="948" y="379"/>
                  </a:cubicBezTo>
                  <a:cubicBezTo>
                    <a:pt x="900" y="336"/>
                    <a:pt x="876" y="339"/>
                    <a:pt x="867" y="363"/>
                  </a:cubicBezTo>
                  <a:cubicBezTo>
                    <a:pt x="847" y="413"/>
                    <a:pt x="871" y="446"/>
                    <a:pt x="815" y="488"/>
                  </a:cubicBezTo>
                  <a:cubicBezTo>
                    <a:pt x="718" y="559"/>
                    <a:pt x="584" y="425"/>
                    <a:pt x="655" y="328"/>
                  </a:cubicBezTo>
                  <a:close/>
                </a:path>
              </a:pathLst>
            </a:custGeom>
            <a:solidFill>
              <a:srgbClr val="F1D1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1038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2CC307-A86C-466C-BD2D-D75D7BCD51E6}"/>
              </a:ext>
            </a:extLst>
          </p:cNvPr>
          <p:cNvSpPr txBox="1"/>
          <p:nvPr/>
        </p:nvSpPr>
        <p:spPr>
          <a:xfrm>
            <a:off x="631037" y="2248374"/>
            <a:ext cx="6400938" cy="22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06000"/>
              </a:lnSpc>
            </a:pP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Manfaat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dilakukanya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penelitian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:</a:t>
            </a:r>
            <a:endParaRPr lang="en-ID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+mj-lt"/>
              <a:buAutoNum type="alphaLcParenR"/>
            </a:pP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Mempermudah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anak-anak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mewarnai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+mj-lt"/>
              <a:buAutoNum type="alphaLcParenR"/>
            </a:pP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Mengurangi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kertas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Mengurangi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budget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untuk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menggambar</a:t>
            </a:r>
            <a:r>
              <a:rPr lang="en-US" sz="18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ID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58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2"/>
          <p:cNvPicPr>
            <a:picLocks noChangeAspect="1"/>
          </p:cNvPicPr>
          <p:nvPr/>
        </p:nvPicPr>
        <p:blipFill>
          <a:blip r:embed="rId2"/>
          <a:srcRect t="6999" r="15681" b="11044"/>
          <a:stretch>
            <a:fillRect/>
          </a:stretch>
        </p:blipFill>
        <p:spPr>
          <a:xfrm>
            <a:off x="-9525" y="1701800"/>
            <a:ext cx="12201525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20638" y="1598180"/>
            <a:ext cx="12180888" cy="368935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7" name="组合 9"/>
          <p:cNvGrpSpPr/>
          <p:nvPr/>
        </p:nvGrpSpPr>
        <p:grpSpPr>
          <a:xfrm>
            <a:off x="1009650" y="3086100"/>
            <a:ext cx="2981325" cy="1173163"/>
            <a:chOff x="8687047" y="1431657"/>
            <a:chExt cx="802914" cy="515749"/>
          </a:xfrm>
        </p:grpSpPr>
        <p:sp>
          <p:nvSpPr>
            <p:cNvPr id="9" name="圆角矩形 8"/>
            <p:cNvSpPr/>
            <p:nvPr/>
          </p:nvSpPr>
          <p:spPr>
            <a:xfrm>
              <a:off x="8687047" y="1431657"/>
              <a:ext cx="802914" cy="515749"/>
            </a:xfrm>
            <a:prstGeom prst="roundRect">
              <a:avLst>
                <a:gd name="adj" fmla="val 50000"/>
              </a:avLst>
            </a:prstGeom>
            <a:solidFill>
              <a:srgbClr val="F1D10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49" name="文本框 11"/>
            <p:cNvSpPr txBox="1"/>
            <p:nvPr/>
          </p:nvSpPr>
          <p:spPr>
            <a:xfrm>
              <a:off x="8718153" y="1506745"/>
              <a:ext cx="759363" cy="364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buFont typeface="Arial" panose="020B0604020202020204" pitchFamily="34" charset="0"/>
              </a:pPr>
              <a:r>
                <a:rPr lang="en-US" altLang="zh-CN" sz="48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PART 02</a:t>
              </a:r>
              <a:endParaRPr lang="zh-CN" altLang="en-US" sz="4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66948" y="3348708"/>
            <a:ext cx="78490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600" dirty="0">
                <a:solidFill>
                  <a:schemeClr val="bg1"/>
                </a:solidFill>
                <a:effectLst/>
                <a:latin typeface="Stencil" panose="040409050D0802020404" pitchFamily="82" charset="0"/>
                <a:ea typeface="Calibri" panose="020F0502020204030204" pitchFamily="34" charset="0"/>
              </a:rPr>
              <a:t>RAPID APPLICATION DEVELOPMENT 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tencil" panose="040409050D0802020404" pitchFamily="82" charset="0"/>
              <a:ea typeface="Microsoft YaHei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66F1-8748-4878-B398-665FB529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064" y="3450951"/>
            <a:ext cx="8167457" cy="305637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lunak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RAD (</a:t>
            </a:r>
            <a:r>
              <a:rPr lang="en-US" sz="1800" i="1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Rapid Application Development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sebuah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proses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lunak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menekankan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siklus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waktu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singkat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Definisi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lain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menyatakan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bahwa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lunak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RAD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menggunakan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pendekatan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beorientasi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objek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sistem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meliputi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lunak</a:t>
            </a:r>
            <a:r>
              <a:rPr lang="en-US" sz="1800" dirty="0">
                <a:solidFill>
                  <a:srgbClr val="000000"/>
                </a:solidFill>
                <a:effectLst/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Microsoft YaHei UI Light" panose="020B0502040204020203" pitchFamily="34" charset="-122"/>
              <a:ea typeface="Microsoft YaHei UI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D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64F53A-D60B-40B5-9430-F6A9F085443E}"/>
              </a:ext>
            </a:extLst>
          </p:cNvPr>
          <p:cNvSpPr/>
          <p:nvPr/>
        </p:nvSpPr>
        <p:spPr>
          <a:xfrm>
            <a:off x="0" y="579438"/>
            <a:ext cx="161925" cy="508000"/>
          </a:xfrm>
          <a:prstGeom prst="rect">
            <a:avLst/>
          </a:prstGeom>
          <a:solidFill>
            <a:srgbClr val="F1D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9A7B6E-86A0-4644-B755-B43EF446A6D6}"/>
              </a:ext>
            </a:extLst>
          </p:cNvPr>
          <p:cNvSpPr txBox="1"/>
          <p:nvPr/>
        </p:nvSpPr>
        <p:spPr>
          <a:xfrm>
            <a:off x="254000" y="633730"/>
            <a:ext cx="933005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PENGERTIAN RAD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C8D2D-3F40-4A0A-AAB6-019FBA652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56"/>
          <a:stretch/>
        </p:blipFill>
        <p:spPr>
          <a:xfrm>
            <a:off x="3509627" y="1172805"/>
            <a:ext cx="5172745" cy="22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73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ENTRY"/>
  <p:tag name="ID" val="553528"/>
  <p:tag name="MH_ORDER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NUMBER"/>
  <p:tag name="ID" val="553528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NUMBER"/>
  <p:tag name="ID" val="553528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ENTRY"/>
  <p:tag name="ID" val="553528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NUMBER"/>
  <p:tag name="ID" val="553528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ENTRY"/>
  <p:tag name="ID" val="553528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NUMBER"/>
  <p:tag name="ID" val="553528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ENTRY"/>
  <p:tag name="ID" val="553528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NUMBER"/>
  <p:tag name="ID" val="553528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6143002"/>
  <p:tag name="MH_LIBRARY" val="CONTENTS"/>
  <p:tag name="MH_TYPE" val="ENTRY"/>
  <p:tag name="ID" val="553528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1565</Words>
  <Application>Microsoft Office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Microsoft YaHei</vt:lpstr>
      <vt:lpstr>Microsoft YaHei UI Light</vt:lpstr>
      <vt:lpstr>Alone On Earth</vt:lpstr>
      <vt:lpstr>Arial</vt:lpstr>
      <vt:lpstr>Baskerville Old Face</vt:lpstr>
      <vt:lpstr>Calibri</vt:lpstr>
      <vt:lpstr>Calibri Light</vt:lpstr>
      <vt:lpstr>Colaborate-Bold</vt:lpstr>
      <vt:lpstr>Stencil</vt:lpstr>
      <vt:lpstr>Symbol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</dc:creator>
  <cp:lastModifiedBy>BERLIANA I.R</cp:lastModifiedBy>
  <cp:revision>59</cp:revision>
  <dcterms:created xsi:type="dcterms:W3CDTF">2016-01-11T03:43:00Z</dcterms:created>
  <dcterms:modified xsi:type="dcterms:W3CDTF">2022-01-11T03:40:28Z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1033-11.2.0.10426</vt:lpwstr>
  </property>
  <property fmtid="{D5CDD505-2E9C-101B-9397-08002B2CF9AE}" pid="3" name="ICV">
    <vt:lpwstr>D76ED9EA3CAD4B998CC99A21F15629BE</vt:lpwstr>
  </property>
</Properties>
</file>